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308" r:id="rId4"/>
    <p:sldId id="280" r:id="rId5"/>
    <p:sldId id="303" r:id="rId6"/>
    <p:sldId id="287" r:id="rId7"/>
    <p:sldId id="302" r:id="rId8"/>
    <p:sldId id="311" r:id="rId9"/>
    <p:sldId id="314" r:id="rId10"/>
    <p:sldId id="299" r:id="rId11"/>
    <p:sldId id="304" r:id="rId12"/>
    <p:sldId id="292" r:id="rId13"/>
    <p:sldId id="301" r:id="rId14"/>
    <p:sldId id="297" r:id="rId15"/>
    <p:sldId id="298" r:id="rId16"/>
    <p:sldId id="291" r:id="rId17"/>
    <p:sldId id="282" r:id="rId18"/>
    <p:sldId id="275" r:id="rId19"/>
    <p:sldId id="310" r:id="rId20"/>
    <p:sldId id="295" r:id="rId21"/>
    <p:sldId id="264" r:id="rId22"/>
  </p:sldIdLst>
  <p:sldSz cx="12192000" cy="6858000"/>
  <p:notesSz cx="6858000" cy="9144000"/>
  <p:embeddedFontLst>
    <p:embeddedFont>
      <p:font typeface="KoPubWorld돋움체 Light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KoPubWorld돋움체 Bold" panose="020B0600000101010101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 autoAdjust="0"/>
    <p:restoredTop sz="73128" autoAdjust="0"/>
  </p:normalViewPr>
  <p:slideViewPr>
    <p:cSldViewPr>
      <p:cViewPr varScale="1">
        <p:scale>
          <a:sx n="66" d="100"/>
          <a:sy n="66" d="100"/>
        </p:scale>
        <p:origin x="1434" y="10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7F4D2-E728-4B34-8991-11FA6D7CA4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2FCFA8F-C1F3-4C40-8F55-5B3FD24A3DD3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주제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AE4F39F-2C36-4653-845F-95D6EB3A1C5D}" type="par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5654D35-3F2E-4A47-9BC8-3E9297F894CF}" type="sib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74177D2-F306-4379-BB48-C17156397B90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39A876BA-CFAF-41D7-81DA-E2A4FD60F414}" type="par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2DCDA834-E272-4603-86A0-A05DD56DA550}" type="sib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167E8B4D-BF17-480B-B146-3AF5B9B5BD20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배경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14BD5A8-DD1A-403F-A58B-4766F480E7DF}" type="par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1181380C-BBD0-4337-9572-ECCB65E11EB2}" type="sib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E2781CA9-BF75-49C0-BF3B-1DB3B80F6D0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dirty="0"/>
        </a:p>
      </dgm:t>
    </dgm:pt>
    <dgm:pt modelId="{565F17CB-72F9-4735-9481-26ECE81E47F4}" type="par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6000A88B-0C95-46FD-8881-A00D76CD2F96}" type="sib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B4BC204C-C7F3-40F3-A4D5-42F3B6E49407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세부 내용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4B61A45-43DC-436C-9778-5DA54661BEC4}" type="par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8EE35D11-8C74-4A2C-B558-BF6674FD28F4}" type="sib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5D2CDC50-98F7-448C-B791-EE2ACBA73E2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dirty="0"/>
        </a:p>
      </dgm:t>
    </dgm:pt>
    <dgm:pt modelId="{82EC930C-8453-4BAF-950C-1A5BF691005D}" type="par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2B54AF7F-3A4F-4218-A892-3715381E93C7}" type="sib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E3F96EF9-07C9-478E-902E-518123E9A6F7}">
      <dgm:prSet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dirty="0">
            <a:solidFill>
              <a:srgbClr val="595959"/>
            </a:solidFill>
          </a:endParaRPr>
        </a:p>
      </dgm:t>
    </dgm:pt>
    <dgm:pt modelId="{0E7BAE78-CB43-4963-810E-D6B8212C3DBA}" type="par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FFBE95E9-6E46-473F-8F0C-8D4AC912A565}" type="sib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BA8C5922-4153-48E2-AC9E-E7E92108532B}">
      <dgm:prSet phldrT="[텍스트]"/>
      <dgm:spPr/>
      <dgm:t>
        <a:bodyPr/>
        <a:lstStyle/>
        <a:p>
          <a:pPr latinLnBrk="1"/>
          <a:endParaRPr lang="ko-KR" altLang="en-US" sz="1500" dirty="0">
            <a:solidFill>
              <a:srgbClr val="595959"/>
            </a:solidFill>
          </a:endParaRPr>
        </a:p>
      </dgm:t>
    </dgm:pt>
    <dgm:pt modelId="{1C8FC751-2277-4663-8B23-6C06BCBC4508}" type="par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9C604C8C-F6EF-49FF-8DEB-ABFCE59FCD33}" type="sib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ED91EE4D-6141-4416-9A95-1EA7F5550C6F}">
      <dgm:prSet phldrT="[텍스트]"/>
      <dgm:spPr/>
      <dgm:t>
        <a:bodyPr/>
        <a:lstStyle/>
        <a:p>
          <a:pPr latinLnBrk="1"/>
          <a:endParaRPr lang="ko-KR" altLang="en-US" sz="1500" dirty="0"/>
        </a:p>
      </dgm:t>
    </dgm:pt>
    <dgm:pt modelId="{95807394-B748-4B38-AC83-A82292726D9C}" type="par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3290A1B8-0D9E-49F2-A0FE-5F0EB6C3F64F}" type="sib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A785752E-F717-4593-974C-9AF5A10BAAE1}" type="pres">
      <dgm:prSet presAssocID="{22F7F4D2-E728-4B34-8991-11FA6D7CA41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985ED6-1D51-44DB-91D9-F035A22919CD}" type="pres">
      <dgm:prSet presAssocID="{F2FCFA8F-C1F3-4C40-8F55-5B3FD24A3DD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B3CCE2-4B6E-48A1-8161-72D8F7E47A4D}" type="pres">
      <dgm:prSet presAssocID="{F2FCFA8F-C1F3-4C40-8F55-5B3FD24A3D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21333-C24B-4A56-90C5-1D524C5BDA6B}" type="pres">
      <dgm:prSet presAssocID="{167E8B4D-BF17-480B-B146-3AF5B9B5BD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AB31DA-5A81-4246-91E1-3DA509EB85EE}" type="pres">
      <dgm:prSet presAssocID="{167E8B4D-BF17-480B-B146-3AF5B9B5BD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8892B3-DD1F-4638-AE8D-57F0DBE8D9E1}" type="pres">
      <dgm:prSet presAssocID="{B4BC204C-C7F3-40F3-A4D5-42F3B6E494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B3ECAF-CB55-4C19-9A90-E333984FE86E}" type="pres">
      <dgm:prSet presAssocID="{B4BC204C-C7F3-40F3-A4D5-42F3B6E4940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B92F8B-C075-42B0-8C05-2DF41699B6B9}" type="presOf" srcId="{5D2CDC50-98F7-448C-B791-EE2ACBA73E2F}" destId="{50B3ECAF-CB55-4C19-9A90-E333984FE86E}" srcOrd="0" destOrd="0" presId="urn:microsoft.com/office/officeart/2005/8/layout/vList2"/>
    <dgm:cxn modelId="{EF2E9A6B-0D38-4347-A000-437D02A79639}" srcId="{B4BC204C-C7F3-40F3-A4D5-42F3B6E49407}" destId="{E3F96EF9-07C9-478E-902E-518123E9A6F7}" srcOrd="1" destOrd="0" parTransId="{0E7BAE78-CB43-4963-810E-D6B8212C3DBA}" sibTransId="{FFBE95E9-6E46-473F-8F0C-8D4AC912A565}"/>
    <dgm:cxn modelId="{B4094402-88A1-4A6A-A117-F686CFDCAFE1}" type="presOf" srcId="{E3F96EF9-07C9-478E-902E-518123E9A6F7}" destId="{50B3ECAF-CB55-4C19-9A90-E333984FE86E}" srcOrd="0" destOrd="1" presId="urn:microsoft.com/office/officeart/2005/8/layout/vList2"/>
    <dgm:cxn modelId="{EBE7A2DB-1FCA-4ACA-BF87-A42C8C4C101C}" srcId="{167E8B4D-BF17-480B-B146-3AF5B9B5BD20}" destId="{ED91EE4D-6141-4416-9A95-1EA7F5550C6F}" srcOrd="1" destOrd="0" parTransId="{95807394-B748-4B38-AC83-A82292726D9C}" sibTransId="{3290A1B8-0D9E-49F2-A0FE-5F0EB6C3F64F}"/>
    <dgm:cxn modelId="{623EB1AE-A7A2-4818-9044-D00EFA3E8243}" type="presOf" srcId="{BA8C5922-4153-48E2-AC9E-E7E92108532B}" destId="{D7B3CCE2-4B6E-48A1-8161-72D8F7E47A4D}" srcOrd="0" destOrd="1" presId="urn:microsoft.com/office/officeart/2005/8/layout/vList2"/>
    <dgm:cxn modelId="{E380CE62-EF45-4167-9FD1-EE92711ED632}" type="presOf" srcId="{E2781CA9-BF75-49C0-BF3B-1DB3B80F6D03}" destId="{58AB31DA-5A81-4246-91E1-3DA509EB85EE}" srcOrd="0" destOrd="0" presId="urn:microsoft.com/office/officeart/2005/8/layout/vList2"/>
    <dgm:cxn modelId="{B52454F2-FF75-4EFD-B98A-11694CCE0BB7}" srcId="{22F7F4D2-E728-4B34-8991-11FA6D7CA418}" destId="{167E8B4D-BF17-480B-B146-3AF5B9B5BD20}" srcOrd="1" destOrd="0" parTransId="{814BD5A8-DD1A-403F-A58B-4766F480E7DF}" sibTransId="{1181380C-BBD0-4337-9572-ECCB65E11EB2}"/>
    <dgm:cxn modelId="{C0AED0F1-F0E3-4146-BCDB-C2A7B2980B30}" type="presOf" srcId="{ED91EE4D-6141-4416-9A95-1EA7F5550C6F}" destId="{58AB31DA-5A81-4246-91E1-3DA509EB85EE}" srcOrd="0" destOrd="1" presId="urn:microsoft.com/office/officeart/2005/8/layout/vList2"/>
    <dgm:cxn modelId="{AF125611-AD09-475F-95D8-838A83A26C0D}" srcId="{B4BC204C-C7F3-40F3-A4D5-42F3B6E49407}" destId="{5D2CDC50-98F7-448C-B791-EE2ACBA73E2F}" srcOrd="0" destOrd="0" parTransId="{82EC930C-8453-4BAF-950C-1A5BF691005D}" sibTransId="{2B54AF7F-3A4F-4218-A892-3715381E93C7}"/>
    <dgm:cxn modelId="{260CB72C-323F-4C81-8974-DF12C984882E}" type="presOf" srcId="{F2FCFA8F-C1F3-4C40-8F55-5B3FD24A3DD3}" destId="{2A985ED6-1D51-44DB-91D9-F035A22919CD}" srcOrd="0" destOrd="0" presId="urn:microsoft.com/office/officeart/2005/8/layout/vList2"/>
    <dgm:cxn modelId="{05B7BA5C-0E53-4B32-BD9D-70A03E7A21E5}" type="presOf" srcId="{474177D2-F306-4379-BB48-C17156397B90}" destId="{D7B3CCE2-4B6E-48A1-8161-72D8F7E47A4D}" srcOrd="0" destOrd="0" presId="urn:microsoft.com/office/officeart/2005/8/layout/vList2"/>
    <dgm:cxn modelId="{20F6A712-6605-4A03-A9D2-4881C7B76D16}" type="presOf" srcId="{22F7F4D2-E728-4B34-8991-11FA6D7CA418}" destId="{A785752E-F717-4593-974C-9AF5A10BAAE1}" srcOrd="0" destOrd="0" presId="urn:microsoft.com/office/officeart/2005/8/layout/vList2"/>
    <dgm:cxn modelId="{EB3EA891-E731-427F-AC37-1577C9C85C12}" srcId="{22F7F4D2-E728-4B34-8991-11FA6D7CA418}" destId="{B4BC204C-C7F3-40F3-A4D5-42F3B6E49407}" srcOrd="2" destOrd="0" parTransId="{84B61A45-43DC-436C-9778-5DA54661BEC4}" sibTransId="{8EE35D11-8C74-4A2C-B558-BF6674FD28F4}"/>
    <dgm:cxn modelId="{BC103B2A-167F-43F7-8D5B-70C783D35A34}" srcId="{F2FCFA8F-C1F3-4C40-8F55-5B3FD24A3DD3}" destId="{474177D2-F306-4379-BB48-C17156397B90}" srcOrd="0" destOrd="0" parTransId="{39A876BA-CFAF-41D7-81DA-E2A4FD60F414}" sibTransId="{2DCDA834-E272-4603-86A0-A05DD56DA550}"/>
    <dgm:cxn modelId="{09C7B6C2-F40D-4CB6-89F3-2215B604D040}" type="presOf" srcId="{167E8B4D-BF17-480B-B146-3AF5B9B5BD20}" destId="{92621333-C24B-4A56-90C5-1D524C5BDA6B}" srcOrd="0" destOrd="0" presId="urn:microsoft.com/office/officeart/2005/8/layout/vList2"/>
    <dgm:cxn modelId="{6D3F6D3B-3096-481A-9299-22C53547D094}" srcId="{F2FCFA8F-C1F3-4C40-8F55-5B3FD24A3DD3}" destId="{BA8C5922-4153-48E2-AC9E-E7E92108532B}" srcOrd="1" destOrd="0" parTransId="{1C8FC751-2277-4663-8B23-6C06BCBC4508}" sibTransId="{9C604C8C-F6EF-49FF-8DEB-ABFCE59FCD33}"/>
    <dgm:cxn modelId="{3625D0DE-D1E3-4329-83E4-C32E7ABD8FDC}" srcId="{167E8B4D-BF17-480B-B146-3AF5B9B5BD20}" destId="{E2781CA9-BF75-49C0-BF3B-1DB3B80F6D03}" srcOrd="0" destOrd="0" parTransId="{565F17CB-72F9-4735-9481-26ECE81E47F4}" sibTransId="{6000A88B-0C95-46FD-8881-A00D76CD2F96}"/>
    <dgm:cxn modelId="{89EF2857-E338-46C5-A8A1-9936A5CF6270}" type="presOf" srcId="{B4BC204C-C7F3-40F3-A4D5-42F3B6E49407}" destId="{A08892B3-DD1F-4638-AE8D-57F0DBE8D9E1}" srcOrd="0" destOrd="0" presId="urn:microsoft.com/office/officeart/2005/8/layout/vList2"/>
    <dgm:cxn modelId="{4E7E7ABC-6897-40F4-BE04-9FF802613414}" srcId="{22F7F4D2-E728-4B34-8991-11FA6D7CA418}" destId="{F2FCFA8F-C1F3-4C40-8F55-5B3FD24A3DD3}" srcOrd="0" destOrd="0" parTransId="{8AE4F39F-2C36-4653-845F-95D6EB3A1C5D}" sibTransId="{45654D35-3F2E-4A47-9BC8-3E9297F894CF}"/>
    <dgm:cxn modelId="{B4253A66-5E00-4BCF-84C8-C7F324F35F8F}" type="presParOf" srcId="{A785752E-F717-4593-974C-9AF5A10BAAE1}" destId="{2A985ED6-1D51-44DB-91D9-F035A22919CD}" srcOrd="0" destOrd="0" presId="urn:microsoft.com/office/officeart/2005/8/layout/vList2"/>
    <dgm:cxn modelId="{3D057719-6D16-43E1-90CB-2F4707E3DD2A}" type="presParOf" srcId="{A785752E-F717-4593-974C-9AF5A10BAAE1}" destId="{D7B3CCE2-4B6E-48A1-8161-72D8F7E47A4D}" srcOrd="1" destOrd="0" presId="urn:microsoft.com/office/officeart/2005/8/layout/vList2"/>
    <dgm:cxn modelId="{CBC5B9AC-D896-4A7E-AEE1-73CAD52F3C10}" type="presParOf" srcId="{A785752E-F717-4593-974C-9AF5A10BAAE1}" destId="{92621333-C24B-4A56-90C5-1D524C5BDA6B}" srcOrd="2" destOrd="0" presId="urn:microsoft.com/office/officeart/2005/8/layout/vList2"/>
    <dgm:cxn modelId="{6602A6E3-C4D7-47E3-8852-5B4D4E917CC3}" type="presParOf" srcId="{A785752E-F717-4593-974C-9AF5A10BAAE1}" destId="{58AB31DA-5A81-4246-91E1-3DA509EB85EE}" srcOrd="3" destOrd="0" presId="urn:microsoft.com/office/officeart/2005/8/layout/vList2"/>
    <dgm:cxn modelId="{5D255C42-6330-402E-8D52-FAEE3F9A3134}" type="presParOf" srcId="{A785752E-F717-4593-974C-9AF5A10BAAE1}" destId="{A08892B3-DD1F-4638-AE8D-57F0DBE8D9E1}" srcOrd="4" destOrd="0" presId="urn:microsoft.com/office/officeart/2005/8/layout/vList2"/>
    <dgm:cxn modelId="{2BCF5395-1912-4C88-A904-611C3CBA59FE}" type="presParOf" srcId="{A785752E-F717-4593-974C-9AF5A10BAAE1}" destId="{50B3ECAF-CB55-4C19-9A90-E333984FE86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9B382-CE9C-4521-AD95-274E3BA7E07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895D31E-1FFA-4C92-97F5-7AA2E9DD9B4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필요 데이터 정의</a:t>
          </a:r>
          <a:endParaRPr lang="ko-KR" altLang="en-US" dirty="0"/>
        </a:p>
      </dgm:t>
    </dgm:pt>
    <dgm:pt modelId="{4E465467-3209-4152-93D3-37AED89AE21E}" type="par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685ACB58-AB7D-43C7-B7AE-A8883D6F62EB}" type="sib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75E95372-7443-4E02-B799-754DCC3AAAB5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수집</a:t>
          </a:r>
          <a:endParaRPr lang="ko-KR" altLang="en-US" dirty="0"/>
        </a:p>
      </dgm:t>
    </dgm:pt>
    <dgm:pt modelId="{2DD491A4-870F-48D2-8732-8D2439079CB6}" type="parTrans" cxnId="{2281F131-F33A-41FC-8E26-BEAF1CF9FF34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4AC21BA-4F4B-40F4-A36A-48988E19F001}" type="sibTrans" cxnId="{2281F131-F33A-41FC-8E26-BEAF1CF9FF34}">
      <dgm:prSet/>
      <dgm:spPr/>
      <dgm:t>
        <a:bodyPr/>
        <a:lstStyle/>
        <a:p>
          <a:pPr latinLnBrk="1"/>
          <a:endParaRPr lang="ko-KR" altLang="en-US"/>
        </a:p>
      </dgm:t>
    </dgm:pt>
    <dgm:pt modelId="{A2D34045-9F50-4D86-B7A1-85296FB35E6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분석</a:t>
          </a:r>
          <a:endParaRPr lang="ko-KR" altLang="en-US" dirty="0"/>
        </a:p>
      </dgm:t>
    </dgm:pt>
    <dgm:pt modelId="{BAC32F83-F117-4628-A6A3-E89C87C1D2EF}" type="par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862C5D10-4AA8-462F-803B-F95A8CA1C62D}" type="sib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28CD2F00-1E2C-4289-B2F6-D63A4508FFA2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전처리 및 변환</a:t>
          </a:r>
          <a:endParaRPr lang="ko-KR" altLang="en-US" dirty="0"/>
        </a:p>
      </dgm:t>
    </dgm:pt>
    <dgm:pt modelId="{91003327-B45D-4165-95B9-3C697B1378C3}" type="par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6DEF816D-6502-4852-935E-8A1A917E517F}" type="sib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C9135E21-43C9-4B91-8338-F53BAC899F09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탐색적 분석</a:t>
          </a:r>
          <a:endParaRPr lang="ko-KR" altLang="en-US" dirty="0"/>
        </a:p>
      </dgm:t>
    </dgm:pt>
    <dgm:pt modelId="{901317CD-455D-47CA-AE99-238C33E57121}" type="parTrans" cxnId="{A6CEAD83-8D46-47CB-8BD3-B5C713F171F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56A8B89-1286-457F-999D-D25B319BD846}" type="sibTrans" cxnId="{A6CEAD83-8D46-47CB-8BD3-B5C713F171F7}">
      <dgm:prSet/>
      <dgm:spPr/>
      <dgm:t>
        <a:bodyPr/>
        <a:lstStyle/>
        <a:p>
          <a:pPr latinLnBrk="1"/>
          <a:endParaRPr lang="ko-KR" altLang="en-US"/>
        </a:p>
      </dgm:t>
    </dgm:pt>
    <dgm:pt modelId="{F9EB7F8B-43FB-4683-A056-2C05ED7F249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시각화</a:t>
          </a:r>
          <a:endParaRPr lang="ko-KR" altLang="en-US" dirty="0"/>
        </a:p>
      </dgm:t>
    </dgm:pt>
    <dgm:pt modelId="{BB6A4472-BB46-4D22-BCD2-6B86207E5C72}" type="par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9FE6FBC2-E94C-4112-82DF-843ACF351B1E}" type="sib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A5A23F44-F931-4757-9810-7A33A58D23DE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ko-KR" altLang="en-US" dirty="0"/>
        </a:p>
      </dgm:t>
    </dgm:pt>
    <dgm:pt modelId="{CF03F937-2A21-4304-883C-02F4C6F496D7}" type="par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6BBA0916-7144-425A-868D-538C46204A79}" type="sib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1D46B246-03C2-48B1-9BB9-27F229C25FC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준비</a:t>
          </a:r>
          <a:endParaRPr lang="ko-KR" altLang="en-US" dirty="0"/>
        </a:p>
      </dgm:t>
    </dgm:pt>
    <dgm:pt modelId="{13B4EE1C-540B-44D0-8FE8-876E231D3FC5}" type="par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A43BEAA-8652-485D-9120-D27EBF180396}" type="sib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DBD86F7-63E6-4ADF-9EFC-FB50E284E88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지도</a:t>
          </a:r>
          <a:endParaRPr lang="en-US" altLang="ko-KR" dirty="0" smtClean="0"/>
        </a:p>
      </dgm:t>
    </dgm:pt>
    <dgm:pt modelId="{A6185DF6-29CB-431E-864D-CBB7F6ED86A9}" type="parTrans" cxnId="{69C908B5-4623-41F4-ABE7-2553A46B6E3F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0909CE2-7A4A-4BC6-8A6A-82EA3305CE2E}" type="sibTrans" cxnId="{69C908B5-4623-41F4-ABE7-2553A46B6E3F}">
      <dgm:prSet/>
      <dgm:spPr/>
      <dgm:t>
        <a:bodyPr/>
        <a:lstStyle/>
        <a:p>
          <a:pPr latinLnBrk="1"/>
          <a:endParaRPr lang="ko-KR" altLang="en-US"/>
        </a:p>
      </dgm:t>
    </dgm:pt>
    <dgm:pt modelId="{73AE6AA2-297E-4591-9CB4-B20E7F11C1E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분석 기획</a:t>
          </a:r>
          <a:endParaRPr lang="ko-KR" altLang="en-US" dirty="0"/>
        </a:p>
      </dgm:t>
    </dgm:pt>
    <dgm:pt modelId="{86C35DFA-2F1B-453F-AF02-54C3D44326D6}" type="par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4903218A-AA2B-4609-984D-6C46A4FD93BA}" type="sib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3534B1BA-1C1B-482C-AD26-18498523177A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목적 정의</a:t>
          </a:r>
          <a:endParaRPr lang="ko-KR" altLang="en-US" dirty="0"/>
        </a:p>
      </dgm:t>
    </dgm:pt>
    <dgm:pt modelId="{18E83D11-62EA-48E5-9AE6-B607374BECBE}" type="parTrans" cxnId="{A64D3612-371A-442E-B782-C2A551EB3B6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3789D14-041A-45AA-A716-0C29337D6A8D}" type="sibTrans" cxnId="{A64D3612-371A-442E-B782-C2A551EB3B67}">
      <dgm:prSet/>
      <dgm:spPr/>
      <dgm:t>
        <a:bodyPr/>
        <a:lstStyle/>
        <a:p>
          <a:pPr latinLnBrk="1"/>
          <a:endParaRPr lang="ko-KR" altLang="en-US"/>
        </a:p>
      </dgm:t>
    </dgm:pt>
    <dgm:pt modelId="{8F128486-E46E-483C-B9D7-F87BDE4554F9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en-US" altLang="ko-KR" dirty="0" smtClean="0"/>
        </a:p>
      </dgm:t>
    </dgm:pt>
    <dgm:pt modelId="{6C0CAD8B-8C7D-439E-9615-6BE27DC274E2}" type="parTrans" cxnId="{961F4797-C4E6-4775-B6A1-6A2618938632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D8C5B4-0507-4444-9767-1E895DD49A3E}" type="sibTrans" cxnId="{961F4797-C4E6-4775-B6A1-6A2618938632}">
      <dgm:prSet/>
      <dgm:spPr/>
      <dgm:t>
        <a:bodyPr/>
        <a:lstStyle/>
        <a:p>
          <a:pPr latinLnBrk="1"/>
          <a:endParaRPr lang="ko-KR" altLang="en-US"/>
        </a:p>
      </dgm:t>
    </dgm:pt>
    <dgm:pt modelId="{FCC98CD5-DC78-4B8D-A157-504FAE0988E2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활용방안</a:t>
          </a:r>
          <a:endParaRPr lang="en-US" altLang="ko-KR" dirty="0" smtClean="0"/>
        </a:p>
      </dgm:t>
    </dgm:pt>
    <dgm:pt modelId="{3611B2DB-F146-4ED2-9628-B296233440FE}" type="parTrans" cxnId="{6FFDFD19-0032-444B-9B02-174A18BB7D40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41B5DD3-EB23-4614-A136-627033868A46}" type="sibTrans" cxnId="{6FFDFD19-0032-444B-9B02-174A18BB7D40}">
      <dgm:prSet/>
      <dgm:spPr/>
      <dgm:t>
        <a:bodyPr/>
        <a:lstStyle/>
        <a:p>
          <a:pPr latinLnBrk="1"/>
          <a:endParaRPr lang="ko-KR" altLang="en-US"/>
        </a:p>
      </dgm:t>
    </dgm:pt>
    <dgm:pt modelId="{A8A8ABA4-DEC6-40F9-AFAD-B378ABB44443}" type="pres">
      <dgm:prSet presAssocID="{8039B382-CE9C-4521-AD95-274E3BA7E07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F2816B-9566-45C6-9DCE-10BB4396E6DF}" type="pres">
      <dgm:prSet presAssocID="{73AE6AA2-297E-4591-9CB4-B20E7F11C1E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5090AD1D-1D54-47DE-BAB7-7B8E07359CA9}" type="pres">
      <dgm:prSet presAssocID="{73AE6AA2-297E-4591-9CB4-B20E7F11C1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269F1E4-6AC1-44AD-B146-A55D4572F4EF}" type="pres">
      <dgm:prSet presAssocID="{73AE6AA2-297E-4591-9CB4-B20E7F11C1E9}" presName="rootText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00840D1-0E26-41AE-B414-57BBDEC03E96}" type="pres">
      <dgm:prSet presAssocID="{73AE6AA2-297E-4591-9CB4-B20E7F11C1E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23D92D1-5E47-43FA-B426-F7A5183E3CD7}" type="pres">
      <dgm:prSet presAssocID="{73AE6AA2-297E-4591-9CB4-B20E7F11C1E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A8C5857-01F3-4247-9852-752B065206D4}" type="pres">
      <dgm:prSet presAssocID="{18E83D11-62EA-48E5-9AE6-B607374BECBE}" presName="Name13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44BB5426-CBBD-4995-AB12-DD89F7F3097D}" type="pres">
      <dgm:prSet presAssocID="{3534B1BA-1C1B-482C-AD26-18498523177A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7F7ADC-FBB7-43B9-B07E-467A616EBFDB}" type="pres">
      <dgm:prSet presAssocID="{1D46B246-03C2-48B1-9BB9-27F229C25FC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EF0F2C86-2E3D-4C08-BD38-CE1C84B9995B}" type="pres">
      <dgm:prSet presAssocID="{1D46B246-03C2-48B1-9BB9-27F229C25FC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38FA0F2-CEED-4B0A-8D99-C3244BDBAC7C}" type="pres">
      <dgm:prSet presAssocID="{1D46B246-03C2-48B1-9BB9-27F229C25FC9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51FCA81-4DFD-4698-8F69-BF09922F041F}" type="pres">
      <dgm:prSet presAssocID="{1D46B246-03C2-48B1-9BB9-27F229C25FC9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0523BC8-3D92-4F4A-8576-ABD10C0243C3}" type="pres">
      <dgm:prSet presAssocID="{1D46B246-03C2-48B1-9BB9-27F229C25FC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359FCDB-8CDF-4C08-9C8B-4B13F30599F6}" type="pres">
      <dgm:prSet presAssocID="{4E465467-3209-4152-93D3-37AED89AE21E}" presName="Name13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1F218B08-640A-4B8A-BC84-2DF66B9C6FE0}" type="pres">
      <dgm:prSet presAssocID="{D895D31E-1FFA-4C92-97F5-7AA2E9DD9B44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215DF-05AF-4270-B949-065F2B00A7B8}" type="pres">
      <dgm:prSet presAssocID="{2DD491A4-870F-48D2-8732-8D2439079CB6}" presName="Name13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BF95AE5-5FA5-4E39-891A-3C2FB53B4FA8}" type="pres">
      <dgm:prSet presAssocID="{75E95372-7443-4E02-B799-754DCC3AAAB5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09976-4BE2-4221-8084-064836B52DDB}" type="pres">
      <dgm:prSet presAssocID="{A2D34045-9F50-4D86-B7A1-85296FB35E6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48C4B1FE-553A-424E-B950-B1EF08BEC867}" type="pres">
      <dgm:prSet presAssocID="{A2D34045-9F50-4D86-B7A1-85296FB35E6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02C0C9B-DD6F-43D0-8E7F-1F42E2480364}" type="pres">
      <dgm:prSet presAssocID="{A2D34045-9F50-4D86-B7A1-85296FB35E64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058E73B-12DB-483B-BCEF-B4C36AE19891}" type="pres">
      <dgm:prSet presAssocID="{A2D34045-9F50-4D86-B7A1-85296FB35E64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5C9796E-2926-46E0-89ED-523A6E070161}" type="pres">
      <dgm:prSet presAssocID="{A2D34045-9F50-4D86-B7A1-85296FB35E6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08A6059C-3A32-4805-B2C7-49697678EB51}" type="pres">
      <dgm:prSet presAssocID="{91003327-B45D-4165-95B9-3C697B1378C3}" presName="Name13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EC3E8B1-9819-4794-9A40-27D384A7BB2E}" type="pres">
      <dgm:prSet presAssocID="{28CD2F00-1E2C-4289-B2F6-D63A4508FFA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DC3903-804C-4E9E-8EAD-9650811CC2C7}" type="pres">
      <dgm:prSet presAssocID="{901317CD-455D-47CA-AE99-238C33E57121}" presName="Name13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AC6643D-2FF3-40CF-BC60-85B1B2CBD6E7}" type="pres">
      <dgm:prSet presAssocID="{C9135E21-43C9-4B91-8338-F53BAC899F09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52260D-4AA5-4F32-ADB9-252210005B7E}" type="pres">
      <dgm:prSet presAssocID="{F9EB7F8B-43FB-4683-A056-2C05ED7F249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D00D35BD-0227-46B2-A4B0-26417B093A05}" type="pres">
      <dgm:prSet presAssocID="{F9EB7F8B-43FB-4683-A056-2C05ED7F249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3F77089-046E-4803-ABB8-8CDF8578C765}" type="pres">
      <dgm:prSet presAssocID="{F9EB7F8B-43FB-4683-A056-2C05ED7F2494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F7D3AEB-707F-44E4-98CF-574ECAAE5ABB}" type="pres">
      <dgm:prSet presAssocID="{F9EB7F8B-43FB-4683-A056-2C05ED7F2494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ADF599C-9C4B-4BD8-A7DF-0903C1FB1F03}" type="pres">
      <dgm:prSet presAssocID="{F9EB7F8B-43FB-4683-A056-2C05ED7F249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53B355C7-7369-446A-9482-FD5C13D99431}" type="pres">
      <dgm:prSet presAssocID="{A6185DF6-29CB-431E-864D-CBB7F6ED86A9}" presName="Name13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9DAEEDB-4AE8-459B-839A-DD0CC83442C5}" type="pres">
      <dgm:prSet presAssocID="{DDBD86F7-63E6-4ADF-9EFC-FB50E284E884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D6CC8B-7B8C-43E9-892A-DCEE2A050413}" type="pres">
      <dgm:prSet presAssocID="{A5A23F44-F931-4757-9810-7A33A58D23DE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99908591-93E7-4152-B11F-405AAE1CC895}" type="pres">
      <dgm:prSet presAssocID="{A5A23F44-F931-4757-9810-7A33A58D23D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B65BA64-5F2A-4B53-9FA6-BDDFC0845524}" type="pres">
      <dgm:prSet presAssocID="{A5A23F44-F931-4757-9810-7A33A58D23DE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3874A93-80E9-4505-859C-BFE3C3DFEAF2}" type="pres">
      <dgm:prSet presAssocID="{A5A23F44-F931-4757-9810-7A33A58D23DE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FEB1DB6-D1E1-49AC-879B-157A6642BE71}" type="pres">
      <dgm:prSet presAssocID="{A5A23F44-F931-4757-9810-7A33A58D23DE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8EDE093A-E89E-4D85-B9CA-C2AED171E55B}" type="pres">
      <dgm:prSet presAssocID="{6C0CAD8B-8C7D-439E-9615-6BE27DC274E2}" presName="Name13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5F873B9A-D38E-4E2D-931F-7AAA524665E9}" type="pres">
      <dgm:prSet presAssocID="{8F128486-E46E-483C-B9D7-F87BDE4554F9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35AA-9C36-4BEB-909A-A94CF38DBC1D}" type="pres">
      <dgm:prSet presAssocID="{3611B2DB-F146-4ED2-9628-B296233440FE}" presName="Name13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8B185164-A5D1-480E-A09A-C8866C78CC6D}" type="pres">
      <dgm:prSet presAssocID="{FCC98CD5-DC78-4B8D-A157-504FAE0988E2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CB0C1D-CE7E-471E-8466-FB91CCF9AC22}" type="presOf" srcId="{73AE6AA2-297E-4591-9CB4-B20E7F11C1E9}" destId="{D269F1E4-6AC1-44AD-B146-A55D4572F4EF}" srcOrd="0" destOrd="0" presId="urn:microsoft.com/office/officeart/2005/8/layout/hierarchy3"/>
    <dgm:cxn modelId="{58F72B63-AB0F-49D8-8D59-7857F38C9B9F}" type="presOf" srcId="{18E83D11-62EA-48E5-9AE6-B607374BECBE}" destId="{DA8C5857-01F3-4247-9852-752B065206D4}" srcOrd="0" destOrd="0" presId="urn:microsoft.com/office/officeart/2005/8/layout/hierarchy3"/>
    <dgm:cxn modelId="{961F4797-C4E6-4775-B6A1-6A2618938632}" srcId="{A5A23F44-F931-4757-9810-7A33A58D23DE}" destId="{8F128486-E46E-483C-B9D7-F87BDE4554F9}" srcOrd="0" destOrd="0" parTransId="{6C0CAD8B-8C7D-439E-9615-6BE27DC274E2}" sibTransId="{43D8C5B4-0507-4444-9767-1E895DD49A3E}"/>
    <dgm:cxn modelId="{F657FBDE-3C4D-447C-9911-0E8494E789BA}" type="presOf" srcId="{8F128486-E46E-483C-B9D7-F87BDE4554F9}" destId="{5F873B9A-D38E-4E2D-931F-7AAA524665E9}" srcOrd="0" destOrd="0" presId="urn:microsoft.com/office/officeart/2005/8/layout/hierarchy3"/>
    <dgm:cxn modelId="{A64D3612-371A-442E-B782-C2A551EB3B67}" srcId="{73AE6AA2-297E-4591-9CB4-B20E7F11C1E9}" destId="{3534B1BA-1C1B-482C-AD26-18498523177A}" srcOrd="0" destOrd="0" parTransId="{18E83D11-62EA-48E5-9AE6-B607374BECBE}" sibTransId="{73789D14-041A-45AA-A716-0C29337D6A8D}"/>
    <dgm:cxn modelId="{2369859A-E931-4497-9480-70BAD151BC1D}" type="presOf" srcId="{F9EB7F8B-43FB-4683-A056-2C05ED7F2494}" destId="{EF7D3AEB-707F-44E4-98CF-574ECAAE5ABB}" srcOrd="1" destOrd="0" presId="urn:microsoft.com/office/officeart/2005/8/layout/hierarchy3"/>
    <dgm:cxn modelId="{2A793011-9BD3-40AE-853B-2353B293D528}" type="presOf" srcId="{FCC98CD5-DC78-4B8D-A157-504FAE0988E2}" destId="{8B185164-A5D1-480E-A09A-C8866C78CC6D}" srcOrd="0" destOrd="0" presId="urn:microsoft.com/office/officeart/2005/8/layout/hierarchy3"/>
    <dgm:cxn modelId="{6FFDFD19-0032-444B-9B02-174A18BB7D40}" srcId="{A5A23F44-F931-4757-9810-7A33A58D23DE}" destId="{FCC98CD5-DC78-4B8D-A157-504FAE0988E2}" srcOrd="1" destOrd="0" parTransId="{3611B2DB-F146-4ED2-9628-B296233440FE}" sibTransId="{941B5DD3-EB23-4614-A136-627033868A46}"/>
    <dgm:cxn modelId="{DDC36B37-DDD2-4DEC-A7ED-84C47F1E5878}" type="presOf" srcId="{1D46B246-03C2-48B1-9BB9-27F229C25FC9}" destId="{E51FCA81-4DFD-4698-8F69-BF09922F041F}" srcOrd="1" destOrd="0" presId="urn:microsoft.com/office/officeart/2005/8/layout/hierarchy3"/>
    <dgm:cxn modelId="{7EAB87F3-8344-4BD5-8171-78372EB95191}" type="presOf" srcId="{2DD491A4-870F-48D2-8732-8D2439079CB6}" destId="{F11215DF-05AF-4270-B949-065F2B00A7B8}" srcOrd="0" destOrd="0" presId="urn:microsoft.com/office/officeart/2005/8/layout/hierarchy3"/>
    <dgm:cxn modelId="{BED69396-EB4A-437D-827C-DD8F600CE412}" type="presOf" srcId="{C9135E21-43C9-4B91-8338-F53BAC899F09}" destId="{8AC6643D-2FF3-40CF-BC60-85B1B2CBD6E7}" srcOrd="0" destOrd="0" presId="urn:microsoft.com/office/officeart/2005/8/layout/hierarchy3"/>
    <dgm:cxn modelId="{64EE389E-3AD1-4C8D-AA1D-FCBA2C802A9E}" type="presOf" srcId="{4E465467-3209-4152-93D3-37AED89AE21E}" destId="{D359FCDB-8CDF-4C08-9C8B-4B13F30599F6}" srcOrd="0" destOrd="0" presId="urn:microsoft.com/office/officeart/2005/8/layout/hierarchy3"/>
    <dgm:cxn modelId="{9F6BC46A-C4FC-4576-8E28-0BEB9C546EBC}" type="presOf" srcId="{3611B2DB-F146-4ED2-9628-B296233440FE}" destId="{B36835AA-9C36-4BEB-909A-A94CF38DBC1D}" srcOrd="0" destOrd="0" presId="urn:microsoft.com/office/officeart/2005/8/layout/hierarchy3"/>
    <dgm:cxn modelId="{350CD4A3-9F06-4DA3-BA11-3EE64F85A192}" type="presOf" srcId="{901317CD-455D-47CA-AE99-238C33E57121}" destId="{49DC3903-804C-4E9E-8EAD-9650811CC2C7}" srcOrd="0" destOrd="0" presId="urn:microsoft.com/office/officeart/2005/8/layout/hierarchy3"/>
    <dgm:cxn modelId="{D8D7492C-8734-42C3-A00D-5849DF16CDE1}" srcId="{A2D34045-9F50-4D86-B7A1-85296FB35E64}" destId="{28CD2F00-1E2C-4289-B2F6-D63A4508FFA2}" srcOrd="0" destOrd="0" parTransId="{91003327-B45D-4165-95B9-3C697B1378C3}" sibTransId="{6DEF816D-6502-4852-935E-8A1A917E517F}"/>
    <dgm:cxn modelId="{14CF3552-1420-4F00-ADEE-B1E95963A300}" srcId="{1D46B246-03C2-48B1-9BB9-27F229C25FC9}" destId="{D895D31E-1FFA-4C92-97F5-7AA2E9DD9B44}" srcOrd="0" destOrd="0" parTransId="{4E465467-3209-4152-93D3-37AED89AE21E}" sibTransId="{685ACB58-AB7D-43C7-B7AE-A8883D6F62EB}"/>
    <dgm:cxn modelId="{4CA0E9D2-08BD-4018-8B4C-4FEAD8EEB39B}" type="presOf" srcId="{28CD2F00-1E2C-4289-B2F6-D63A4508FFA2}" destId="{3EC3E8B1-9819-4794-9A40-27D384A7BB2E}" srcOrd="0" destOrd="0" presId="urn:microsoft.com/office/officeart/2005/8/layout/hierarchy3"/>
    <dgm:cxn modelId="{9ADA59F6-C537-4F18-8AD5-E6EDB773E24C}" type="presOf" srcId="{A5A23F44-F931-4757-9810-7A33A58D23DE}" destId="{9B65BA64-5F2A-4B53-9FA6-BDDFC0845524}" srcOrd="0" destOrd="0" presId="urn:microsoft.com/office/officeart/2005/8/layout/hierarchy3"/>
    <dgm:cxn modelId="{A6CEAD83-8D46-47CB-8BD3-B5C713F171F7}" srcId="{A2D34045-9F50-4D86-B7A1-85296FB35E64}" destId="{C9135E21-43C9-4B91-8338-F53BAC899F09}" srcOrd="1" destOrd="0" parTransId="{901317CD-455D-47CA-AE99-238C33E57121}" sibTransId="{456A8B89-1286-457F-999D-D25B319BD846}"/>
    <dgm:cxn modelId="{D5E8E37B-2CA0-4839-9DF5-41F833647DB3}" srcId="{8039B382-CE9C-4521-AD95-274E3BA7E072}" destId="{A5A23F44-F931-4757-9810-7A33A58D23DE}" srcOrd="4" destOrd="0" parTransId="{CF03F937-2A21-4304-883C-02F4C6F496D7}" sibTransId="{6BBA0916-7144-425A-868D-538C46204A79}"/>
    <dgm:cxn modelId="{9E5CE0D4-E6F4-4DFE-98E2-8AFF40F402E1}" srcId="{8039B382-CE9C-4521-AD95-274E3BA7E072}" destId="{F9EB7F8B-43FB-4683-A056-2C05ED7F2494}" srcOrd="3" destOrd="0" parTransId="{BB6A4472-BB46-4D22-BCD2-6B86207E5C72}" sibTransId="{9FE6FBC2-E94C-4112-82DF-843ACF351B1E}"/>
    <dgm:cxn modelId="{76A3FE10-72E3-4A96-8A34-9668F67287FB}" type="presOf" srcId="{DDBD86F7-63E6-4ADF-9EFC-FB50E284E884}" destId="{C9DAEEDB-4AE8-459B-839A-DD0CC83442C5}" srcOrd="0" destOrd="0" presId="urn:microsoft.com/office/officeart/2005/8/layout/hierarchy3"/>
    <dgm:cxn modelId="{26F856B5-FF71-4A1F-8C4F-1AEAE85ECDDC}" type="presOf" srcId="{A5A23F44-F931-4757-9810-7A33A58D23DE}" destId="{43874A93-80E9-4505-859C-BFE3C3DFEAF2}" srcOrd="1" destOrd="0" presId="urn:microsoft.com/office/officeart/2005/8/layout/hierarchy3"/>
    <dgm:cxn modelId="{E4575EB3-7E42-425C-BB0E-765B0F188CEE}" type="presOf" srcId="{3534B1BA-1C1B-482C-AD26-18498523177A}" destId="{44BB5426-CBBD-4995-AB12-DD89F7F3097D}" srcOrd="0" destOrd="0" presId="urn:microsoft.com/office/officeart/2005/8/layout/hierarchy3"/>
    <dgm:cxn modelId="{95FC7F71-72FB-4502-8A90-CD36C227F8F0}" srcId="{8039B382-CE9C-4521-AD95-274E3BA7E072}" destId="{1D46B246-03C2-48B1-9BB9-27F229C25FC9}" srcOrd="1" destOrd="0" parTransId="{13B4EE1C-540B-44D0-8FE8-876E231D3FC5}" sibTransId="{DA43BEAA-8652-485D-9120-D27EBF180396}"/>
    <dgm:cxn modelId="{440CB1FF-9A73-4DA9-AB67-813DD5AB0AB5}" type="presOf" srcId="{1D46B246-03C2-48B1-9BB9-27F229C25FC9}" destId="{238FA0F2-CEED-4B0A-8D99-C3244BDBAC7C}" srcOrd="0" destOrd="0" presId="urn:microsoft.com/office/officeart/2005/8/layout/hierarchy3"/>
    <dgm:cxn modelId="{E0D30ADF-E723-46DB-8209-AAB7BBB18D66}" type="presOf" srcId="{73AE6AA2-297E-4591-9CB4-B20E7F11C1E9}" destId="{400840D1-0E26-41AE-B414-57BBDEC03E96}" srcOrd="1" destOrd="0" presId="urn:microsoft.com/office/officeart/2005/8/layout/hierarchy3"/>
    <dgm:cxn modelId="{0077889C-083E-42ED-A603-73E996B8A1D0}" type="presOf" srcId="{A2D34045-9F50-4D86-B7A1-85296FB35E64}" destId="{D058E73B-12DB-483B-BCEF-B4C36AE19891}" srcOrd="1" destOrd="0" presId="urn:microsoft.com/office/officeart/2005/8/layout/hierarchy3"/>
    <dgm:cxn modelId="{69C908B5-4623-41F4-ABE7-2553A46B6E3F}" srcId="{F9EB7F8B-43FB-4683-A056-2C05ED7F2494}" destId="{DDBD86F7-63E6-4ADF-9EFC-FB50E284E884}" srcOrd="0" destOrd="0" parTransId="{A6185DF6-29CB-431E-864D-CBB7F6ED86A9}" sibTransId="{00909CE2-7A4A-4BC6-8A6A-82EA3305CE2E}"/>
    <dgm:cxn modelId="{2281F131-F33A-41FC-8E26-BEAF1CF9FF34}" srcId="{1D46B246-03C2-48B1-9BB9-27F229C25FC9}" destId="{75E95372-7443-4E02-B799-754DCC3AAAB5}" srcOrd="1" destOrd="0" parTransId="{2DD491A4-870F-48D2-8732-8D2439079CB6}" sibTransId="{F4AC21BA-4F4B-40F4-A36A-48988E19F001}"/>
    <dgm:cxn modelId="{E35201E5-6B5F-49E5-967F-7BD0CE3FFF43}" type="presOf" srcId="{75E95372-7443-4E02-B799-754DCC3AAAB5}" destId="{0BF95AE5-5FA5-4E39-891A-3C2FB53B4FA8}" srcOrd="0" destOrd="0" presId="urn:microsoft.com/office/officeart/2005/8/layout/hierarchy3"/>
    <dgm:cxn modelId="{E9DC1CDC-3CD0-4B85-97D0-0BCDADD2C59B}" type="presOf" srcId="{A6185DF6-29CB-431E-864D-CBB7F6ED86A9}" destId="{53B355C7-7369-446A-9482-FD5C13D99431}" srcOrd="0" destOrd="0" presId="urn:microsoft.com/office/officeart/2005/8/layout/hierarchy3"/>
    <dgm:cxn modelId="{3B0D0D0E-8C8C-485F-81F8-A73D95887084}" type="presOf" srcId="{F9EB7F8B-43FB-4683-A056-2C05ED7F2494}" destId="{53F77089-046E-4803-ABB8-8CDF8578C765}" srcOrd="0" destOrd="0" presId="urn:microsoft.com/office/officeart/2005/8/layout/hierarchy3"/>
    <dgm:cxn modelId="{1EDDDDFD-F517-4078-88A7-D36A9E0578A9}" type="presOf" srcId="{D895D31E-1FFA-4C92-97F5-7AA2E9DD9B44}" destId="{1F218B08-640A-4B8A-BC84-2DF66B9C6FE0}" srcOrd="0" destOrd="0" presId="urn:microsoft.com/office/officeart/2005/8/layout/hierarchy3"/>
    <dgm:cxn modelId="{45597C3D-A34A-484C-8616-70EF089FBCFE}" type="presOf" srcId="{8039B382-CE9C-4521-AD95-274E3BA7E072}" destId="{A8A8ABA4-DEC6-40F9-AFAD-B378ABB44443}" srcOrd="0" destOrd="0" presId="urn:microsoft.com/office/officeart/2005/8/layout/hierarchy3"/>
    <dgm:cxn modelId="{122D7479-7528-48F7-BA5D-E88996919FE5}" type="presOf" srcId="{6C0CAD8B-8C7D-439E-9615-6BE27DC274E2}" destId="{8EDE093A-E89E-4D85-B9CA-C2AED171E55B}" srcOrd="0" destOrd="0" presId="urn:microsoft.com/office/officeart/2005/8/layout/hierarchy3"/>
    <dgm:cxn modelId="{E2D67FE6-8CE6-423D-806A-CC2A36DB1BBD}" type="presOf" srcId="{A2D34045-9F50-4D86-B7A1-85296FB35E64}" destId="{F02C0C9B-DD6F-43D0-8E7F-1F42E2480364}" srcOrd="0" destOrd="0" presId="urn:microsoft.com/office/officeart/2005/8/layout/hierarchy3"/>
    <dgm:cxn modelId="{3BFB3E2A-E99E-413A-8421-892B3D0DC70D}" type="presOf" srcId="{91003327-B45D-4165-95B9-3C697B1378C3}" destId="{08A6059C-3A32-4805-B2C7-49697678EB51}" srcOrd="0" destOrd="0" presId="urn:microsoft.com/office/officeart/2005/8/layout/hierarchy3"/>
    <dgm:cxn modelId="{F23D3E9F-6FD7-43F1-88AC-1F88512AB2A7}" srcId="{8039B382-CE9C-4521-AD95-274E3BA7E072}" destId="{A2D34045-9F50-4D86-B7A1-85296FB35E64}" srcOrd="2" destOrd="0" parTransId="{BAC32F83-F117-4628-A6A3-E89C87C1D2EF}" sibTransId="{862C5D10-4AA8-462F-803B-F95A8CA1C62D}"/>
    <dgm:cxn modelId="{357E1ABC-2E0D-47EC-9EF7-A180CB6E5B97}" srcId="{8039B382-CE9C-4521-AD95-274E3BA7E072}" destId="{73AE6AA2-297E-4591-9CB4-B20E7F11C1E9}" srcOrd="0" destOrd="0" parTransId="{86C35DFA-2F1B-453F-AF02-54C3D44326D6}" sibTransId="{4903218A-AA2B-4609-984D-6C46A4FD93BA}"/>
    <dgm:cxn modelId="{279B2580-310D-4788-BF44-3D3EBCB90752}" type="presParOf" srcId="{A8A8ABA4-DEC6-40F9-AFAD-B378ABB44443}" destId="{70F2816B-9566-45C6-9DCE-10BB4396E6DF}" srcOrd="0" destOrd="0" presId="urn:microsoft.com/office/officeart/2005/8/layout/hierarchy3"/>
    <dgm:cxn modelId="{22C7297F-ED70-4B07-BD5D-CB8D1C925053}" type="presParOf" srcId="{70F2816B-9566-45C6-9DCE-10BB4396E6DF}" destId="{5090AD1D-1D54-47DE-BAB7-7B8E07359CA9}" srcOrd="0" destOrd="0" presId="urn:microsoft.com/office/officeart/2005/8/layout/hierarchy3"/>
    <dgm:cxn modelId="{A6DABF21-CFAD-4B41-B488-B511346F470D}" type="presParOf" srcId="{5090AD1D-1D54-47DE-BAB7-7B8E07359CA9}" destId="{D269F1E4-6AC1-44AD-B146-A55D4572F4EF}" srcOrd="0" destOrd="0" presId="urn:microsoft.com/office/officeart/2005/8/layout/hierarchy3"/>
    <dgm:cxn modelId="{3EBEB494-5585-459F-ADC8-A3C621883F43}" type="presParOf" srcId="{5090AD1D-1D54-47DE-BAB7-7B8E07359CA9}" destId="{400840D1-0E26-41AE-B414-57BBDEC03E96}" srcOrd="1" destOrd="0" presId="urn:microsoft.com/office/officeart/2005/8/layout/hierarchy3"/>
    <dgm:cxn modelId="{D3AC98FE-2B84-40F7-B1C9-2A8CD019124C}" type="presParOf" srcId="{70F2816B-9566-45C6-9DCE-10BB4396E6DF}" destId="{F23D92D1-5E47-43FA-B426-F7A5183E3CD7}" srcOrd="1" destOrd="0" presId="urn:microsoft.com/office/officeart/2005/8/layout/hierarchy3"/>
    <dgm:cxn modelId="{9022100A-B102-44A3-9927-D0774FEB69A0}" type="presParOf" srcId="{F23D92D1-5E47-43FA-B426-F7A5183E3CD7}" destId="{DA8C5857-01F3-4247-9852-752B065206D4}" srcOrd="0" destOrd="0" presId="urn:microsoft.com/office/officeart/2005/8/layout/hierarchy3"/>
    <dgm:cxn modelId="{CBEB675F-6848-4EAC-AF92-B524F458CD22}" type="presParOf" srcId="{F23D92D1-5E47-43FA-B426-F7A5183E3CD7}" destId="{44BB5426-CBBD-4995-AB12-DD89F7F3097D}" srcOrd="1" destOrd="0" presId="urn:microsoft.com/office/officeart/2005/8/layout/hierarchy3"/>
    <dgm:cxn modelId="{5E8CA309-6979-453A-9712-D5DDC5D0F65F}" type="presParOf" srcId="{A8A8ABA4-DEC6-40F9-AFAD-B378ABB44443}" destId="{FB7F7ADC-FBB7-43B9-B07E-467A616EBFDB}" srcOrd="1" destOrd="0" presId="urn:microsoft.com/office/officeart/2005/8/layout/hierarchy3"/>
    <dgm:cxn modelId="{A40FEDE1-2255-4690-B32C-672A270D007E}" type="presParOf" srcId="{FB7F7ADC-FBB7-43B9-B07E-467A616EBFDB}" destId="{EF0F2C86-2E3D-4C08-BD38-CE1C84B9995B}" srcOrd="0" destOrd="0" presId="urn:microsoft.com/office/officeart/2005/8/layout/hierarchy3"/>
    <dgm:cxn modelId="{4B27A824-D954-47B9-A191-1EE62868426A}" type="presParOf" srcId="{EF0F2C86-2E3D-4C08-BD38-CE1C84B9995B}" destId="{238FA0F2-CEED-4B0A-8D99-C3244BDBAC7C}" srcOrd="0" destOrd="0" presId="urn:microsoft.com/office/officeart/2005/8/layout/hierarchy3"/>
    <dgm:cxn modelId="{9443796C-A7FF-4DE0-B348-C654AA55B2C0}" type="presParOf" srcId="{EF0F2C86-2E3D-4C08-BD38-CE1C84B9995B}" destId="{E51FCA81-4DFD-4698-8F69-BF09922F041F}" srcOrd="1" destOrd="0" presId="urn:microsoft.com/office/officeart/2005/8/layout/hierarchy3"/>
    <dgm:cxn modelId="{A91616D9-0777-4BF1-BAE8-D991EEB34AAC}" type="presParOf" srcId="{FB7F7ADC-FBB7-43B9-B07E-467A616EBFDB}" destId="{20523BC8-3D92-4F4A-8576-ABD10C0243C3}" srcOrd="1" destOrd="0" presId="urn:microsoft.com/office/officeart/2005/8/layout/hierarchy3"/>
    <dgm:cxn modelId="{DA94015D-97AC-4860-B2B7-226288E20933}" type="presParOf" srcId="{20523BC8-3D92-4F4A-8576-ABD10C0243C3}" destId="{D359FCDB-8CDF-4C08-9C8B-4B13F30599F6}" srcOrd="0" destOrd="0" presId="urn:microsoft.com/office/officeart/2005/8/layout/hierarchy3"/>
    <dgm:cxn modelId="{F15AFC37-33B4-4D3A-B7C2-220211A2FBE4}" type="presParOf" srcId="{20523BC8-3D92-4F4A-8576-ABD10C0243C3}" destId="{1F218B08-640A-4B8A-BC84-2DF66B9C6FE0}" srcOrd="1" destOrd="0" presId="urn:microsoft.com/office/officeart/2005/8/layout/hierarchy3"/>
    <dgm:cxn modelId="{4954CD73-D971-4FC8-9FBC-20F44E223567}" type="presParOf" srcId="{20523BC8-3D92-4F4A-8576-ABD10C0243C3}" destId="{F11215DF-05AF-4270-B949-065F2B00A7B8}" srcOrd="2" destOrd="0" presId="urn:microsoft.com/office/officeart/2005/8/layout/hierarchy3"/>
    <dgm:cxn modelId="{907A0A1F-4885-46D4-9A40-14794F77FE0C}" type="presParOf" srcId="{20523BC8-3D92-4F4A-8576-ABD10C0243C3}" destId="{0BF95AE5-5FA5-4E39-891A-3C2FB53B4FA8}" srcOrd="3" destOrd="0" presId="urn:microsoft.com/office/officeart/2005/8/layout/hierarchy3"/>
    <dgm:cxn modelId="{E818B648-1FC4-486D-9474-93C651703BF4}" type="presParOf" srcId="{A8A8ABA4-DEC6-40F9-AFAD-B378ABB44443}" destId="{F2E09976-4BE2-4221-8084-064836B52DDB}" srcOrd="2" destOrd="0" presId="urn:microsoft.com/office/officeart/2005/8/layout/hierarchy3"/>
    <dgm:cxn modelId="{78F18D5F-8E8A-464E-B12D-B3353E3B90D1}" type="presParOf" srcId="{F2E09976-4BE2-4221-8084-064836B52DDB}" destId="{48C4B1FE-553A-424E-B950-B1EF08BEC867}" srcOrd="0" destOrd="0" presId="urn:microsoft.com/office/officeart/2005/8/layout/hierarchy3"/>
    <dgm:cxn modelId="{2CBF25DD-4705-4C8C-AED6-5C9192E5C0E0}" type="presParOf" srcId="{48C4B1FE-553A-424E-B950-B1EF08BEC867}" destId="{F02C0C9B-DD6F-43D0-8E7F-1F42E2480364}" srcOrd="0" destOrd="0" presId="urn:microsoft.com/office/officeart/2005/8/layout/hierarchy3"/>
    <dgm:cxn modelId="{3859362C-CAE5-493D-994E-1C5B0A7A4198}" type="presParOf" srcId="{48C4B1FE-553A-424E-B950-B1EF08BEC867}" destId="{D058E73B-12DB-483B-BCEF-B4C36AE19891}" srcOrd="1" destOrd="0" presId="urn:microsoft.com/office/officeart/2005/8/layout/hierarchy3"/>
    <dgm:cxn modelId="{7AEC61D8-0EAA-4E52-AFD2-5722823C12A4}" type="presParOf" srcId="{F2E09976-4BE2-4221-8084-064836B52DDB}" destId="{35C9796E-2926-46E0-89ED-523A6E070161}" srcOrd="1" destOrd="0" presId="urn:microsoft.com/office/officeart/2005/8/layout/hierarchy3"/>
    <dgm:cxn modelId="{BD868F3E-F0A7-470F-BD0D-214D9BCFC7A6}" type="presParOf" srcId="{35C9796E-2926-46E0-89ED-523A6E070161}" destId="{08A6059C-3A32-4805-B2C7-49697678EB51}" srcOrd="0" destOrd="0" presId="urn:microsoft.com/office/officeart/2005/8/layout/hierarchy3"/>
    <dgm:cxn modelId="{B7B2051C-E870-4559-9160-4492471F5A94}" type="presParOf" srcId="{35C9796E-2926-46E0-89ED-523A6E070161}" destId="{3EC3E8B1-9819-4794-9A40-27D384A7BB2E}" srcOrd="1" destOrd="0" presId="urn:microsoft.com/office/officeart/2005/8/layout/hierarchy3"/>
    <dgm:cxn modelId="{D46CDFA5-734E-4DB1-9954-B2807AEC43C9}" type="presParOf" srcId="{35C9796E-2926-46E0-89ED-523A6E070161}" destId="{49DC3903-804C-4E9E-8EAD-9650811CC2C7}" srcOrd="2" destOrd="0" presId="urn:microsoft.com/office/officeart/2005/8/layout/hierarchy3"/>
    <dgm:cxn modelId="{C4B9FE52-6684-4772-B315-65C782C4EAB5}" type="presParOf" srcId="{35C9796E-2926-46E0-89ED-523A6E070161}" destId="{8AC6643D-2FF3-40CF-BC60-85B1B2CBD6E7}" srcOrd="3" destOrd="0" presId="urn:microsoft.com/office/officeart/2005/8/layout/hierarchy3"/>
    <dgm:cxn modelId="{C15A357A-CA4A-49A9-B24C-408DE9CA1A3A}" type="presParOf" srcId="{A8A8ABA4-DEC6-40F9-AFAD-B378ABB44443}" destId="{3452260D-4AA5-4F32-ADB9-252210005B7E}" srcOrd="3" destOrd="0" presId="urn:microsoft.com/office/officeart/2005/8/layout/hierarchy3"/>
    <dgm:cxn modelId="{B7BEE6C7-7882-4E70-A24E-5EF7B4C2E6D8}" type="presParOf" srcId="{3452260D-4AA5-4F32-ADB9-252210005B7E}" destId="{D00D35BD-0227-46B2-A4B0-26417B093A05}" srcOrd="0" destOrd="0" presId="urn:microsoft.com/office/officeart/2005/8/layout/hierarchy3"/>
    <dgm:cxn modelId="{448EE24C-D7C3-45CF-92B4-F9D97C28B2AF}" type="presParOf" srcId="{D00D35BD-0227-46B2-A4B0-26417B093A05}" destId="{53F77089-046E-4803-ABB8-8CDF8578C765}" srcOrd="0" destOrd="0" presId="urn:microsoft.com/office/officeart/2005/8/layout/hierarchy3"/>
    <dgm:cxn modelId="{06500E69-04F5-4DBB-B362-7466485A18FE}" type="presParOf" srcId="{D00D35BD-0227-46B2-A4B0-26417B093A05}" destId="{EF7D3AEB-707F-44E4-98CF-574ECAAE5ABB}" srcOrd="1" destOrd="0" presId="urn:microsoft.com/office/officeart/2005/8/layout/hierarchy3"/>
    <dgm:cxn modelId="{133ABAAE-ABDD-4E90-8316-43B110D5077B}" type="presParOf" srcId="{3452260D-4AA5-4F32-ADB9-252210005B7E}" destId="{8ADF599C-9C4B-4BD8-A7DF-0903C1FB1F03}" srcOrd="1" destOrd="0" presId="urn:microsoft.com/office/officeart/2005/8/layout/hierarchy3"/>
    <dgm:cxn modelId="{B826DAB0-C93C-470E-BCCD-B9CFDD61B42B}" type="presParOf" srcId="{8ADF599C-9C4B-4BD8-A7DF-0903C1FB1F03}" destId="{53B355C7-7369-446A-9482-FD5C13D99431}" srcOrd="0" destOrd="0" presId="urn:microsoft.com/office/officeart/2005/8/layout/hierarchy3"/>
    <dgm:cxn modelId="{D8FA45AB-317D-461F-A3E6-094F5D176D39}" type="presParOf" srcId="{8ADF599C-9C4B-4BD8-A7DF-0903C1FB1F03}" destId="{C9DAEEDB-4AE8-459B-839A-DD0CC83442C5}" srcOrd="1" destOrd="0" presId="urn:microsoft.com/office/officeart/2005/8/layout/hierarchy3"/>
    <dgm:cxn modelId="{22C69184-3200-48EF-8D44-A6767F39B753}" type="presParOf" srcId="{A8A8ABA4-DEC6-40F9-AFAD-B378ABB44443}" destId="{F9D6CC8B-7B8C-43E9-892A-DCEE2A050413}" srcOrd="4" destOrd="0" presId="urn:microsoft.com/office/officeart/2005/8/layout/hierarchy3"/>
    <dgm:cxn modelId="{3FD794EA-FF50-438B-BAC5-EA6BB8806293}" type="presParOf" srcId="{F9D6CC8B-7B8C-43E9-892A-DCEE2A050413}" destId="{99908591-93E7-4152-B11F-405AAE1CC895}" srcOrd="0" destOrd="0" presId="urn:microsoft.com/office/officeart/2005/8/layout/hierarchy3"/>
    <dgm:cxn modelId="{5BC6A3AB-F914-43CD-BD28-5A3F1655AA28}" type="presParOf" srcId="{99908591-93E7-4152-B11F-405AAE1CC895}" destId="{9B65BA64-5F2A-4B53-9FA6-BDDFC0845524}" srcOrd="0" destOrd="0" presId="urn:microsoft.com/office/officeart/2005/8/layout/hierarchy3"/>
    <dgm:cxn modelId="{2B30CF30-70B9-4220-B8DD-3046F9F119BC}" type="presParOf" srcId="{99908591-93E7-4152-B11F-405AAE1CC895}" destId="{43874A93-80E9-4505-859C-BFE3C3DFEAF2}" srcOrd="1" destOrd="0" presId="urn:microsoft.com/office/officeart/2005/8/layout/hierarchy3"/>
    <dgm:cxn modelId="{2EC5CE43-5584-4884-884A-CA72176B744E}" type="presParOf" srcId="{F9D6CC8B-7B8C-43E9-892A-DCEE2A050413}" destId="{CFEB1DB6-D1E1-49AC-879B-157A6642BE71}" srcOrd="1" destOrd="0" presId="urn:microsoft.com/office/officeart/2005/8/layout/hierarchy3"/>
    <dgm:cxn modelId="{0930E7BD-0A5A-4C75-B6EF-694DB66DDA7C}" type="presParOf" srcId="{CFEB1DB6-D1E1-49AC-879B-157A6642BE71}" destId="{8EDE093A-E89E-4D85-B9CA-C2AED171E55B}" srcOrd="0" destOrd="0" presId="urn:microsoft.com/office/officeart/2005/8/layout/hierarchy3"/>
    <dgm:cxn modelId="{749DD632-9B8C-4FD2-AC07-77AABBB70904}" type="presParOf" srcId="{CFEB1DB6-D1E1-49AC-879B-157A6642BE71}" destId="{5F873B9A-D38E-4E2D-931F-7AAA524665E9}" srcOrd="1" destOrd="0" presId="urn:microsoft.com/office/officeart/2005/8/layout/hierarchy3"/>
    <dgm:cxn modelId="{703807F6-343C-4655-AA47-7F873A43F630}" type="presParOf" srcId="{CFEB1DB6-D1E1-49AC-879B-157A6642BE71}" destId="{B36835AA-9C36-4BEB-909A-A94CF38DBC1D}" srcOrd="2" destOrd="0" presId="urn:microsoft.com/office/officeart/2005/8/layout/hierarchy3"/>
    <dgm:cxn modelId="{7DF8B834-9532-40AB-B7D8-A5B55B9A9156}" type="presParOf" srcId="{CFEB1DB6-D1E1-49AC-879B-157A6642BE71}" destId="{8B185164-A5D1-480E-A09A-C8866C78CC6D}" srcOrd="3" destOrd="0" presId="urn:microsoft.com/office/officeart/2005/8/layout/hierarchy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91E6C-9B63-41A2-A67F-49E66BB8DB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87211B7-C2A1-4132-84E9-41A30EA106BF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en-US" altLang="ko-KR" sz="1600" b="0" i="0" dirty="0" smtClean="0">
              <a:solidFill>
                <a:srgbClr val="595959"/>
              </a:solidFill>
            </a:rPr>
            <a:t>CCTV </a:t>
          </a:r>
          <a:r>
            <a:rPr lang="ko-KR" altLang="en-US" sz="1600" b="0" i="0" dirty="0" smtClean="0">
              <a:solidFill>
                <a:srgbClr val="595959"/>
              </a:solidFill>
            </a:rPr>
            <a:t>및 보안 시스템 증설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AB868A35-E4FF-40C8-9FF9-8662DC2FE5B2}" type="par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B86CFB86-C3E8-4C90-A6B0-BF9BC830D8C9}" type="sib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A7610FAC-395A-4E4A-B9B1-8D19F5E8782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b="1" dirty="0" smtClean="0">
              <a:solidFill>
                <a:srgbClr val="595959"/>
              </a:solidFill>
            </a:rPr>
            <a:t>CCTV </a:t>
          </a:r>
          <a:r>
            <a:rPr lang="ko-KR" altLang="en-US" sz="1600" b="1" dirty="0" smtClean="0">
              <a:solidFill>
                <a:srgbClr val="595959"/>
              </a:solidFill>
            </a:rPr>
            <a:t>카메라 및 보안 시스템을 증설</a:t>
          </a:r>
          <a:r>
            <a:rPr lang="ko-KR" altLang="en-US" sz="1600" dirty="0" smtClean="0">
              <a:solidFill>
                <a:srgbClr val="595959"/>
              </a:solidFill>
            </a:rPr>
            <a:t>하여 </a:t>
          </a:r>
          <a:r>
            <a:rPr lang="ko-KR" altLang="en-US" sz="16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dirty="0" smtClean="0">
              <a:solidFill>
                <a:srgbClr val="595959"/>
              </a:solidFill>
            </a:rPr>
            <a:t> 증진 및 범죄 예방 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1B6930A1-F24D-4E67-9A0D-F7F0F0332534}" type="par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5F30CDED-8E13-45E5-9EE5-2A96F9456A77}" type="sib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127E8FD6-50DA-4090-88B6-5C250E98A813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경찰 역량 강화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50981DC-D1F4-4CAC-8989-AFC9D3682C6B}" type="par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6DADAEB8-3565-412F-8833-63B2F2153219}" type="sib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8503E43D-A3E5-4F67-BEBD-D46DD13535B2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경찰에게 범죄 수사 및 조사에 필요한 </a:t>
          </a:r>
          <a:r>
            <a:rPr lang="ko-KR" altLang="en-US" sz="1600" b="1" dirty="0" smtClean="0">
              <a:solidFill>
                <a:srgbClr val="595959"/>
              </a:solidFill>
            </a:rPr>
            <a:t>전문적인 교육과 </a:t>
          </a:r>
          <a:r>
            <a:rPr lang="ko-KR" altLang="en-US" sz="1600" dirty="0" smtClean="0">
              <a:solidFill>
                <a:srgbClr val="595959"/>
              </a:solidFill>
            </a:rPr>
            <a:t>강력범죄나 흉악범죄와 같이 복잡하고 위험한 사안에 대한 </a:t>
          </a:r>
          <a:r>
            <a:rPr lang="ko-KR" altLang="en-US" sz="1600" b="1" dirty="0" smtClean="0">
              <a:solidFill>
                <a:srgbClr val="595959"/>
              </a:solidFill>
            </a:rPr>
            <a:t>특수 훈련을 제공</a:t>
          </a:r>
          <a:endParaRPr lang="ko-KR" altLang="en-US" sz="1600" b="1" dirty="0">
            <a:solidFill>
              <a:srgbClr val="595959"/>
            </a:solidFill>
          </a:endParaRPr>
        </a:p>
      </dgm:t>
    </dgm:pt>
    <dgm:pt modelId="{ED086A51-288D-4FB8-A8CD-3ACEBFFE373A}" type="par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20369C44-7610-4703-A91D-296B64670736}" type="sib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50CF9AA5-2ABF-4D53-BC61-9C5FFC4C681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F74199A-AEF1-4C2B-9A66-D5C7A560E2B9}" type="par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5BE148F6-A476-49C7-A3F3-35E83B0CC32A}" type="sib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A7D6B2FD-3251-4DF7-AFC4-B51FB42D51D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과거 절도 사건에 대한 데이터를 분석하여 </a:t>
          </a:r>
          <a:r>
            <a:rPr lang="ko-KR" altLang="en-US" sz="1600" b="1" dirty="0" smtClean="0">
              <a:solidFill>
                <a:srgbClr val="595959"/>
              </a:solidFill>
            </a:rPr>
            <a:t>범죄 패턴을 파악하고</a:t>
          </a:r>
          <a:r>
            <a:rPr lang="en-US" altLang="ko-KR" sz="1600" dirty="0" smtClean="0">
              <a:solidFill>
                <a:srgbClr val="595959"/>
              </a:solidFill>
            </a:rPr>
            <a:t>, </a:t>
          </a:r>
          <a:r>
            <a:rPr lang="ko-KR" altLang="en-US" sz="1600" dirty="0" smtClean="0">
              <a:solidFill>
                <a:srgbClr val="595959"/>
              </a:solidFill>
            </a:rPr>
            <a:t>이를 통해 </a:t>
          </a:r>
          <a:r>
            <a:rPr lang="ko-KR" altLang="en-US" sz="1600" b="1" dirty="0" smtClean="0">
              <a:solidFill>
                <a:srgbClr val="595959"/>
              </a:solidFill>
            </a:rPr>
            <a:t>향후 절도 발생 가능성이 높은 지역을 사전에 파악하여 대응</a:t>
          </a:r>
          <a:endParaRPr lang="ko-KR" altLang="en-US" sz="1600" b="1" dirty="0">
            <a:solidFill>
              <a:srgbClr val="595959"/>
            </a:solidFill>
          </a:endParaRPr>
        </a:p>
      </dgm:t>
    </dgm:pt>
    <dgm:pt modelId="{D0B90DBB-F4B9-4C51-B9C8-ECEC046079B1}" type="par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BFA9D98A-A3B5-4879-B430-C4A78A31F51D}" type="sib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F19F5AA5-74B9-4D82-8684-F5FC193DA43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부동산 앱 서비스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2E4E0AD7-D238-4EF9-878D-FBCC2FFCEEE2}" type="par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19A7A5AE-856A-4A36-99B7-ECD9FA0C2894}" type="sib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6C5F9874-529F-43AF-8B35-40A33A7CA87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dirty="0" smtClean="0">
              <a:solidFill>
                <a:srgbClr val="595959"/>
              </a:solidFill>
            </a:rPr>
            <a:t>e</a:t>
          </a:r>
          <a:r>
            <a:rPr lang="ko-KR" altLang="en-US" sz="16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</a:t>
          </a:r>
          <a:r>
            <a:rPr lang="ko-KR" altLang="en-US" sz="1600" b="1" dirty="0" smtClean="0">
              <a:solidFill>
                <a:srgbClr val="595959"/>
              </a:solidFill>
            </a:rPr>
            <a:t>제공하여 고객의 안전을 보장하는 지역 추천</a:t>
          </a:r>
          <a:endParaRPr lang="ko-KR" altLang="en-US" sz="1600" b="1" dirty="0"/>
        </a:p>
      </dgm:t>
    </dgm:pt>
    <dgm:pt modelId="{928C15DE-9256-4B88-87A9-FE179FB3E7B0}" type="par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6A4C1D7C-BC44-4A3F-B520-BB3DA4F259D7}" type="sib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E6546A02-7105-49CD-9F6B-0109F5061BC2}" type="pres">
      <dgm:prSet presAssocID="{6EC91E6C-9B63-41A2-A67F-49E66BB8DB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15AE1-9720-416F-89C6-C8A3F4B6BA31}" type="pres">
      <dgm:prSet presAssocID="{187211B7-C2A1-4132-84E9-41A30EA106BF}" presName="linNode" presStyleCnt="0"/>
      <dgm:spPr/>
    </dgm:pt>
    <dgm:pt modelId="{39B03287-3F0F-4F72-B006-D069908AEF83}" type="pres">
      <dgm:prSet presAssocID="{187211B7-C2A1-4132-84E9-41A30EA106BF}" presName="parentText" presStyleLbl="node1" presStyleIdx="0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28E052-A4D6-4DD2-B00C-09B93CFDF72E}" type="pres">
      <dgm:prSet presAssocID="{187211B7-C2A1-4132-84E9-41A30EA106BF}" presName="descendantText" presStyleLbl="alignAccFollowNode1" presStyleIdx="0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F5BC9-B84A-48E4-9243-4CB50C0E1B77}" type="pres">
      <dgm:prSet presAssocID="{B86CFB86-C3E8-4C90-A6B0-BF9BC830D8C9}" presName="sp" presStyleCnt="0"/>
      <dgm:spPr/>
    </dgm:pt>
    <dgm:pt modelId="{B1E3FDD9-0269-4A76-A9F0-58021AD3C76F}" type="pres">
      <dgm:prSet presAssocID="{127E8FD6-50DA-4090-88B6-5C250E98A813}" presName="linNode" presStyleCnt="0"/>
      <dgm:spPr/>
    </dgm:pt>
    <dgm:pt modelId="{DC09AB29-08EC-4674-AF6D-8D55E38BF0D9}" type="pres">
      <dgm:prSet presAssocID="{127E8FD6-50DA-4090-88B6-5C250E98A813}" presName="parentText" presStyleLbl="node1" presStyleIdx="1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67BB67-BB33-4A31-A0B3-0BE2E19A3E36}" type="pres">
      <dgm:prSet presAssocID="{127E8FD6-50DA-4090-88B6-5C250E98A813}" presName="descendantText" presStyleLbl="alignAccFollowNode1" presStyleIdx="1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6CB64D-377A-4053-BA5A-16C773908081}" type="pres">
      <dgm:prSet presAssocID="{6DADAEB8-3565-412F-8833-63B2F2153219}" presName="sp" presStyleCnt="0"/>
      <dgm:spPr/>
    </dgm:pt>
    <dgm:pt modelId="{F4BCE9D3-D150-4915-8158-D0751647CBD2}" type="pres">
      <dgm:prSet presAssocID="{50CF9AA5-2ABF-4D53-BC61-9C5FFC4C6810}" presName="linNode" presStyleCnt="0"/>
      <dgm:spPr/>
    </dgm:pt>
    <dgm:pt modelId="{468599A4-57BB-4133-8748-06B34220493F}" type="pres">
      <dgm:prSet presAssocID="{50CF9AA5-2ABF-4D53-BC61-9C5FFC4C6810}" presName="parentText" presStyleLbl="node1" presStyleIdx="2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7EF36B-1294-4388-858F-E913F92F23CA}" type="pres">
      <dgm:prSet presAssocID="{50CF9AA5-2ABF-4D53-BC61-9C5FFC4C6810}" presName="descendantText" presStyleLbl="alignAccFollowNode1" presStyleIdx="2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3A09A-A4C5-419F-B0CD-CE3C386723D1}" type="pres">
      <dgm:prSet presAssocID="{5BE148F6-A476-49C7-A3F3-35E83B0CC32A}" presName="sp" presStyleCnt="0"/>
      <dgm:spPr/>
    </dgm:pt>
    <dgm:pt modelId="{B5343081-DC55-4FB8-9AFB-915969635288}" type="pres">
      <dgm:prSet presAssocID="{F19F5AA5-74B9-4D82-8684-F5FC193DA430}" presName="linNode" presStyleCnt="0"/>
      <dgm:spPr/>
    </dgm:pt>
    <dgm:pt modelId="{B667F167-FAC4-4BD4-BC7B-2790941811E6}" type="pres">
      <dgm:prSet presAssocID="{F19F5AA5-74B9-4D82-8684-F5FC193DA430}" presName="parentText" presStyleLbl="node1" presStyleIdx="3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97CBFE-20F0-445E-AEE1-AD550117458E}" type="pres">
      <dgm:prSet presAssocID="{F19F5AA5-74B9-4D82-8684-F5FC193DA430}" presName="descendantText" presStyleLbl="alignAccFollowNode1" presStyleIdx="3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3D2A0FA-2347-497A-A179-9B56425EF968}" type="presOf" srcId="{A7610FAC-395A-4E4A-B9B1-8D19F5E87827}" destId="{A328E052-A4D6-4DD2-B00C-09B93CFDF72E}" srcOrd="0" destOrd="0" presId="urn:microsoft.com/office/officeart/2005/8/layout/vList5"/>
    <dgm:cxn modelId="{0D4975DA-776B-4D4E-8D5F-27F42EE41F77}" srcId="{6EC91E6C-9B63-41A2-A67F-49E66BB8DB07}" destId="{127E8FD6-50DA-4090-88B6-5C250E98A813}" srcOrd="1" destOrd="0" parTransId="{D50981DC-D1F4-4CAC-8989-AFC9D3682C6B}" sibTransId="{6DADAEB8-3565-412F-8833-63B2F2153219}"/>
    <dgm:cxn modelId="{2C095B33-4B52-42C9-A8EA-BA08062BD915}" type="presOf" srcId="{F19F5AA5-74B9-4D82-8684-F5FC193DA430}" destId="{B667F167-FAC4-4BD4-BC7B-2790941811E6}" srcOrd="0" destOrd="0" presId="urn:microsoft.com/office/officeart/2005/8/layout/vList5"/>
    <dgm:cxn modelId="{93E3B350-07A0-44E7-9456-381267C7D56D}" type="presOf" srcId="{127E8FD6-50DA-4090-88B6-5C250E98A813}" destId="{DC09AB29-08EC-4674-AF6D-8D55E38BF0D9}" srcOrd="0" destOrd="0" presId="urn:microsoft.com/office/officeart/2005/8/layout/vList5"/>
    <dgm:cxn modelId="{6881432F-D237-492F-876E-A68F5FB8E871}" srcId="{6EC91E6C-9B63-41A2-A67F-49E66BB8DB07}" destId="{F19F5AA5-74B9-4D82-8684-F5FC193DA430}" srcOrd="3" destOrd="0" parTransId="{2E4E0AD7-D238-4EF9-878D-FBCC2FFCEEE2}" sibTransId="{19A7A5AE-856A-4A36-99B7-ECD9FA0C2894}"/>
    <dgm:cxn modelId="{7E4C3507-46DB-40FA-8602-929E024AEBE5}" type="presOf" srcId="{A7D6B2FD-3251-4DF7-AFC4-B51FB42D51D1}" destId="{5D7EF36B-1294-4388-858F-E913F92F23CA}" srcOrd="0" destOrd="0" presId="urn:microsoft.com/office/officeart/2005/8/layout/vList5"/>
    <dgm:cxn modelId="{6FF5F150-BDFA-420A-A3FC-D2773AF9EBF9}" type="presOf" srcId="{187211B7-C2A1-4132-84E9-41A30EA106BF}" destId="{39B03287-3F0F-4F72-B006-D069908AEF83}" srcOrd="0" destOrd="0" presId="urn:microsoft.com/office/officeart/2005/8/layout/vList5"/>
    <dgm:cxn modelId="{070C4B32-310F-41E5-8943-9FC73D95A98D}" srcId="{6EC91E6C-9B63-41A2-A67F-49E66BB8DB07}" destId="{187211B7-C2A1-4132-84E9-41A30EA106BF}" srcOrd="0" destOrd="0" parTransId="{AB868A35-E4FF-40C8-9FF9-8662DC2FE5B2}" sibTransId="{B86CFB86-C3E8-4C90-A6B0-BF9BC830D8C9}"/>
    <dgm:cxn modelId="{F4A43771-0AEA-447D-B3CC-A43AF3F0C667}" srcId="{127E8FD6-50DA-4090-88B6-5C250E98A813}" destId="{8503E43D-A3E5-4F67-BEBD-D46DD13535B2}" srcOrd="0" destOrd="0" parTransId="{ED086A51-288D-4FB8-A8CD-3ACEBFFE373A}" sibTransId="{20369C44-7610-4703-A91D-296B64670736}"/>
    <dgm:cxn modelId="{EF469D55-2F6C-4D68-B5ED-76AD7498713A}" type="presOf" srcId="{50CF9AA5-2ABF-4D53-BC61-9C5FFC4C6810}" destId="{468599A4-57BB-4133-8748-06B34220493F}" srcOrd="0" destOrd="0" presId="urn:microsoft.com/office/officeart/2005/8/layout/vList5"/>
    <dgm:cxn modelId="{75EA629C-2C78-4BE4-AD07-1E0736901C79}" type="presOf" srcId="{6EC91E6C-9B63-41A2-A67F-49E66BB8DB07}" destId="{E6546A02-7105-49CD-9F6B-0109F5061BC2}" srcOrd="0" destOrd="0" presId="urn:microsoft.com/office/officeart/2005/8/layout/vList5"/>
    <dgm:cxn modelId="{8C8776A0-6F54-4630-9D9E-5521BC76E5E2}" srcId="{187211B7-C2A1-4132-84E9-41A30EA106BF}" destId="{A7610FAC-395A-4E4A-B9B1-8D19F5E87827}" srcOrd="0" destOrd="0" parTransId="{1B6930A1-F24D-4E67-9A0D-F7F0F0332534}" sibTransId="{5F30CDED-8E13-45E5-9EE5-2A96F9456A77}"/>
    <dgm:cxn modelId="{13442C87-7B09-4A97-8459-7BB6F6226D92}" type="presOf" srcId="{8503E43D-A3E5-4F67-BEBD-D46DD13535B2}" destId="{2D67BB67-BB33-4A31-A0B3-0BE2E19A3E36}" srcOrd="0" destOrd="0" presId="urn:microsoft.com/office/officeart/2005/8/layout/vList5"/>
    <dgm:cxn modelId="{21809510-D91F-4163-ABF9-1B736660E0A9}" srcId="{6EC91E6C-9B63-41A2-A67F-49E66BB8DB07}" destId="{50CF9AA5-2ABF-4D53-BC61-9C5FFC4C6810}" srcOrd="2" destOrd="0" parTransId="{DF74199A-AEF1-4C2B-9A66-D5C7A560E2B9}" sibTransId="{5BE148F6-A476-49C7-A3F3-35E83B0CC32A}"/>
    <dgm:cxn modelId="{FB2B7085-6F24-4F13-96CE-0F28B9D97A0E}" srcId="{50CF9AA5-2ABF-4D53-BC61-9C5FFC4C6810}" destId="{A7D6B2FD-3251-4DF7-AFC4-B51FB42D51D1}" srcOrd="0" destOrd="0" parTransId="{D0B90DBB-F4B9-4C51-B9C8-ECEC046079B1}" sibTransId="{BFA9D98A-A3B5-4879-B430-C4A78A31F51D}"/>
    <dgm:cxn modelId="{0D414EBF-EE92-4653-828D-98730F1EF874}" srcId="{F19F5AA5-74B9-4D82-8684-F5FC193DA430}" destId="{6C5F9874-529F-43AF-8B35-40A33A7CA877}" srcOrd="0" destOrd="0" parTransId="{928C15DE-9256-4B88-87A9-FE179FB3E7B0}" sibTransId="{6A4C1D7C-BC44-4A3F-B520-BB3DA4F259D7}"/>
    <dgm:cxn modelId="{8834975D-C597-41AB-9187-DBDD2D936C50}" type="presOf" srcId="{6C5F9874-529F-43AF-8B35-40A33A7CA877}" destId="{4E97CBFE-20F0-445E-AEE1-AD550117458E}" srcOrd="0" destOrd="0" presId="urn:microsoft.com/office/officeart/2005/8/layout/vList5"/>
    <dgm:cxn modelId="{C9A76F55-BD92-4E8F-8120-AA7BF7572355}" type="presParOf" srcId="{E6546A02-7105-49CD-9F6B-0109F5061BC2}" destId="{90715AE1-9720-416F-89C6-C8A3F4B6BA31}" srcOrd="0" destOrd="0" presId="urn:microsoft.com/office/officeart/2005/8/layout/vList5"/>
    <dgm:cxn modelId="{094E24F1-C06D-4C3B-AE00-7E5D7FCF5CBD}" type="presParOf" srcId="{90715AE1-9720-416F-89C6-C8A3F4B6BA31}" destId="{39B03287-3F0F-4F72-B006-D069908AEF83}" srcOrd="0" destOrd="0" presId="urn:microsoft.com/office/officeart/2005/8/layout/vList5"/>
    <dgm:cxn modelId="{4BAF836F-F6E6-4268-80C9-5BF677802149}" type="presParOf" srcId="{90715AE1-9720-416F-89C6-C8A3F4B6BA31}" destId="{A328E052-A4D6-4DD2-B00C-09B93CFDF72E}" srcOrd="1" destOrd="0" presId="urn:microsoft.com/office/officeart/2005/8/layout/vList5"/>
    <dgm:cxn modelId="{69982FA5-C4AF-49E3-8514-D2FDCFB6AE37}" type="presParOf" srcId="{E6546A02-7105-49CD-9F6B-0109F5061BC2}" destId="{8B7F5BC9-B84A-48E4-9243-4CB50C0E1B77}" srcOrd="1" destOrd="0" presId="urn:microsoft.com/office/officeart/2005/8/layout/vList5"/>
    <dgm:cxn modelId="{8799A6FF-85B0-44DF-B52E-B7172076FA40}" type="presParOf" srcId="{E6546A02-7105-49CD-9F6B-0109F5061BC2}" destId="{B1E3FDD9-0269-4A76-A9F0-58021AD3C76F}" srcOrd="2" destOrd="0" presId="urn:microsoft.com/office/officeart/2005/8/layout/vList5"/>
    <dgm:cxn modelId="{0DFF9E03-AD12-4A6B-94B5-810FAA72559D}" type="presParOf" srcId="{B1E3FDD9-0269-4A76-A9F0-58021AD3C76F}" destId="{DC09AB29-08EC-4674-AF6D-8D55E38BF0D9}" srcOrd="0" destOrd="0" presId="urn:microsoft.com/office/officeart/2005/8/layout/vList5"/>
    <dgm:cxn modelId="{C141099C-AECA-4821-850E-3AC51B633097}" type="presParOf" srcId="{B1E3FDD9-0269-4A76-A9F0-58021AD3C76F}" destId="{2D67BB67-BB33-4A31-A0B3-0BE2E19A3E36}" srcOrd="1" destOrd="0" presId="urn:microsoft.com/office/officeart/2005/8/layout/vList5"/>
    <dgm:cxn modelId="{5B7C28D1-A621-4E1E-99F9-39ECE13D62D1}" type="presParOf" srcId="{E6546A02-7105-49CD-9F6B-0109F5061BC2}" destId="{386CB64D-377A-4053-BA5A-16C773908081}" srcOrd="3" destOrd="0" presId="urn:microsoft.com/office/officeart/2005/8/layout/vList5"/>
    <dgm:cxn modelId="{AC8A9816-F9DC-4F85-A732-EBCAC27A936D}" type="presParOf" srcId="{E6546A02-7105-49CD-9F6B-0109F5061BC2}" destId="{F4BCE9D3-D150-4915-8158-D0751647CBD2}" srcOrd="4" destOrd="0" presId="urn:microsoft.com/office/officeart/2005/8/layout/vList5"/>
    <dgm:cxn modelId="{428D241D-6EDC-460B-B6D5-7FD0BD37D27C}" type="presParOf" srcId="{F4BCE9D3-D150-4915-8158-D0751647CBD2}" destId="{468599A4-57BB-4133-8748-06B34220493F}" srcOrd="0" destOrd="0" presId="urn:microsoft.com/office/officeart/2005/8/layout/vList5"/>
    <dgm:cxn modelId="{308D4C11-58DF-4F4B-B38E-32E1FE14945B}" type="presParOf" srcId="{F4BCE9D3-D150-4915-8158-D0751647CBD2}" destId="{5D7EF36B-1294-4388-858F-E913F92F23CA}" srcOrd="1" destOrd="0" presId="urn:microsoft.com/office/officeart/2005/8/layout/vList5"/>
    <dgm:cxn modelId="{D486EA69-C0CB-48F9-8E70-0AFFA657DF44}" type="presParOf" srcId="{E6546A02-7105-49CD-9F6B-0109F5061BC2}" destId="{CD93A09A-A4C5-419F-B0CD-CE3C386723D1}" srcOrd="5" destOrd="0" presId="urn:microsoft.com/office/officeart/2005/8/layout/vList5"/>
    <dgm:cxn modelId="{75368B17-1BF2-4F64-92D8-B58D848FA337}" type="presParOf" srcId="{E6546A02-7105-49CD-9F6B-0109F5061BC2}" destId="{B5343081-DC55-4FB8-9AFB-915969635288}" srcOrd="6" destOrd="0" presId="urn:microsoft.com/office/officeart/2005/8/layout/vList5"/>
    <dgm:cxn modelId="{6FBCD868-DDC6-4375-9B23-3C68AD113678}" type="presParOf" srcId="{B5343081-DC55-4FB8-9AFB-915969635288}" destId="{B667F167-FAC4-4BD4-BC7B-2790941811E6}" srcOrd="0" destOrd="0" presId="urn:microsoft.com/office/officeart/2005/8/layout/vList5"/>
    <dgm:cxn modelId="{29DE2195-D099-4CF7-8AB1-0963B81894A1}" type="presParOf" srcId="{B5343081-DC55-4FB8-9AFB-915969635288}" destId="{4E97CBFE-20F0-445E-AEE1-AD55011745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5ED6-1D51-44DB-91D9-F035A22919CD}">
      <dsp:nvSpPr>
        <dsp:cNvPr id="0" name=""/>
        <dsp:cNvSpPr/>
      </dsp:nvSpPr>
      <dsp:spPr>
        <a:xfrm>
          <a:off x="0" y="387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주제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30427"/>
        <a:ext cx="6008331" cy="490886"/>
      </dsp:txXfrm>
    </dsp:sp>
    <dsp:sp modelId="{D7B3CCE2-4B6E-48A1-8161-72D8F7E47A4D}">
      <dsp:nvSpPr>
        <dsp:cNvPr id="0" name=""/>
        <dsp:cNvSpPr/>
      </dsp:nvSpPr>
      <dsp:spPr>
        <a:xfrm>
          <a:off x="0" y="547869"/>
          <a:ext cx="6061443" cy="716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kern="1200" dirty="0">
            <a:solidFill>
              <a:srgbClr val="595959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200" kern="1200" dirty="0">
            <a:solidFill>
              <a:srgbClr val="595959"/>
            </a:solidFill>
          </a:endParaRPr>
        </a:p>
      </dsp:txBody>
      <dsp:txXfrm>
        <a:off x="0" y="547869"/>
        <a:ext cx="6061443" cy="716724"/>
      </dsp:txXfrm>
    </dsp:sp>
    <dsp:sp modelId="{92621333-C24B-4A56-90C5-1D524C5BDA6B}">
      <dsp:nvSpPr>
        <dsp:cNvPr id="0" name=""/>
        <dsp:cNvSpPr/>
      </dsp:nvSpPr>
      <dsp:spPr>
        <a:xfrm>
          <a:off x="0" y="1264593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배경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1291149"/>
        <a:ext cx="6008331" cy="490886"/>
      </dsp:txXfrm>
    </dsp:sp>
    <dsp:sp modelId="{58AB31DA-5A81-4246-91E1-3DA509EB85EE}">
      <dsp:nvSpPr>
        <dsp:cNvPr id="0" name=""/>
        <dsp:cNvSpPr/>
      </dsp:nvSpPr>
      <dsp:spPr>
        <a:xfrm>
          <a:off x="0" y="1808591"/>
          <a:ext cx="6061443" cy="10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808591"/>
        <a:ext cx="6061443" cy="1044369"/>
      </dsp:txXfrm>
    </dsp:sp>
    <dsp:sp modelId="{A08892B3-DD1F-4638-AE8D-57F0DBE8D9E1}">
      <dsp:nvSpPr>
        <dsp:cNvPr id="0" name=""/>
        <dsp:cNvSpPr/>
      </dsp:nvSpPr>
      <dsp:spPr>
        <a:xfrm>
          <a:off x="0" y="285296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세부 내용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2879517"/>
        <a:ext cx="6008331" cy="490886"/>
      </dsp:txXfrm>
    </dsp:sp>
    <dsp:sp modelId="{50B3ECAF-CB55-4C19-9A90-E333984FE86E}">
      <dsp:nvSpPr>
        <dsp:cNvPr id="0" name=""/>
        <dsp:cNvSpPr/>
      </dsp:nvSpPr>
      <dsp:spPr>
        <a:xfrm>
          <a:off x="0" y="3396959"/>
          <a:ext cx="6061443" cy="73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kern="12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kern="1200" dirty="0">
            <a:solidFill>
              <a:srgbClr val="595959"/>
            </a:solidFill>
          </a:endParaRPr>
        </a:p>
      </dsp:txBody>
      <dsp:txXfrm>
        <a:off x="0" y="3396959"/>
        <a:ext cx="6061443" cy="737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9F1E4-6AC1-44AD-B146-A55D4572F4EF}">
      <dsp:nvSpPr>
        <dsp:cNvPr id="0" name=""/>
        <dsp:cNvSpPr/>
      </dsp:nvSpPr>
      <dsp:spPr>
        <a:xfrm>
          <a:off x="880945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분석 기획</a:t>
          </a:r>
          <a:endParaRPr lang="ko-KR" altLang="en-US" sz="1700" kern="1200" dirty="0"/>
        </a:p>
      </dsp:txBody>
      <dsp:txXfrm>
        <a:off x="900193" y="21190"/>
        <a:ext cx="1275855" cy="618679"/>
      </dsp:txXfrm>
    </dsp:sp>
    <dsp:sp modelId="{DA8C5857-01F3-4247-9852-752B065206D4}">
      <dsp:nvSpPr>
        <dsp:cNvPr id="0" name=""/>
        <dsp:cNvSpPr/>
      </dsp:nvSpPr>
      <dsp:spPr>
        <a:xfrm>
          <a:off x="1012380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5426-CBBD-4995-AB12-DD89F7F3097D}">
      <dsp:nvSpPr>
        <dsp:cNvPr id="0" name=""/>
        <dsp:cNvSpPr/>
      </dsp:nvSpPr>
      <dsp:spPr>
        <a:xfrm>
          <a:off x="114381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목적 정의</a:t>
          </a:r>
          <a:endParaRPr lang="ko-KR" altLang="en-US" sz="1400" kern="1200" dirty="0"/>
        </a:p>
      </dsp:txBody>
      <dsp:txXfrm>
        <a:off x="1163063" y="842660"/>
        <a:ext cx="1012985" cy="618679"/>
      </dsp:txXfrm>
    </dsp:sp>
    <dsp:sp modelId="{238FA0F2-CEED-4B0A-8D99-C3244BDBAC7C}">
      <dsp:nvSpPr>
        <dsp:cNvPr id="0" name=""/>
        <dsp:cNvSpPr/>
      </dsp:nvSpPr>
      <dsp:spPr>
        <a:xfrm>
          <a:off x="252388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준비</a:t>
          </a:r>
          <a:endParaRPr lang="ko-KR" altLang="en-US" sz="1700" kern="1200" dirty="0"/>
        </a:p>
      </dsp:txBody>
      <dsp:txXfrm>
        <a:off x="2543132" y="21190"/>
        <a:ext cx="1275855" cy="618679"/>
      </dsp:txXfrm>
    </dsp:sp>
    <dsp:sp modelId="{D359FCDB-8CDF-4C08-9C8B-4B13F30599F6}">
      <dsp:nvSpPr>
        <dsp:cNvPr id="0" name=""/>
        <dsp:cNvSpPr/>
      </dsp:nvSpPr>
      <dsp:spPr>
        <a:xfrm>
          <a:off x="265531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8B08-640A-4B8A-BC84-2DF66B9C6FE0}">
      <dsp:nvSpPr>
        <dsp:cNvPr id="0" name=""/>
        <dsp:cNvSpPr/>
      </dsp:nvSpPr>
      <dsp:spPr>
        <a:xfrm>
          <a:off x="278675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필요 데이터 정의</a:t>
          </a:r>
          <a:endParaRPr lang="ko-KR" altLang="en-US" sz="1400" kern="1200" dirty="0"/>
        </a:p>
      </dsp:txBody>
      <dsp:txXfrm>
        <a:off x="2806003" y="842660"/>
        <a:ext cx="1012985" cy="618679"/>
      </dsp:txXfrm>
    </dsp:sp>
    <dsp:sp modelId="{F11215DF-05AF-4270-B949-065F2B00A7B8}">
      <dsp:nvSpPr>
        <dsp:cNvPr id="0" name=""/>
        <dsp:cNvSpPr/>
      </dsp:nvSpPr>
      <dsp:spPr>
        <a:xfrm>
          <a:off x="265531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95AE5-5FA5-4E39-891A-3C2FB53B4FA8}">
      <dsp:nvSpPr>
        <dsp:cNvPr id="0" name=""/>
        <dsp:cNvSpPr/>
      </dsp:nvSpPr>
      <dsp:spPr>
        <a:xfrm>
          <a:off x="2786755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수집</a:t>
          </a:r>
          <a:endParaRPr lang="ko-KR" altLang="en-US" sz="1400" kern="1200" dirty="0"/>
        </a:p>
      </dsp:txBody>
      <dsp:txXfrm>
        <a:off x="2806003" y="1664129"/>
        <a:ext cx="1012985" cy="618679"/>
      </dsp:txXfrm>
    </dsp:sp>
    <dsp:sp modelId="{F02C0C9B-DD6F-43D0-8E7F-1F42E2480364}">
      <dsp:nvSpPr>
        <dsp:cNvPr id="0" name=""/>
        <dsp:cNvSpPr/>
      </dsp:nvSpPr>
      <dsp:spPr>
        <a:xfrm>
          <a:off x="416682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분석</a:t>
          </a:r>
          <a:endParaRPr lang="ko-KR" altLang="en-US" sz="1700" kern="1200" dirty="0"/>
        </a:p>
      </dsp:txBody>
      <dsp:txXfrm>
        <a:off x="4186072" y="21190"/>
        <a:ext cx="1275855" cy="618679"/>
      </dsp:txXfrm>
    </dsp:sp>
    <dsp:sp modelId="{08A6059C-3A32-4805-B2C7-49697678EB51}">
      <dsp:nvSpPr>
        <dsp:cNvPr id="0" name=""/>
        <dsp:cNvSpPr/>
      </dsp:nvSpPr>
      <dsp:spPr>
        <a:xfrm>
          <a:off x="429825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3E8B1-9819-4794-9A40-27D384A7BB2E}">
      <dsp:nvSpPr>
        <dsp:cNvPr id="0" name=""/>
        <dsp:cNvSpPr/>
      </dsp:nvSpPr>
      <dsp:spPr>
        <a:xfrm>
          <a:off x="4429694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전처리 및 변환</a:t>
          </a:r>
          <a:endParaRPr lang="ko-KR" altLang="en-US" sz="1400" kern="1200" dirty="0"/>
        </a:p>
      </dsp:txBody>
      <dsp:txXfrm>
        <a:off x="4448942" y="842660"/>
        <a:ext cx="1012985" cy="618679"/>
      </dsp:txXfrm>
    </dsp:sp>
    <dsp:sp modelId="{49DC3903-804C-4E9E-8EAD-9650811CC2C7}">
      <dsp:nvSpPr>
        <dsp:cNvPr id="0" name=""/>
        <dsp:cNvSpPr/>
      </dsp:nvSpPr>
      <dsp:spPr>
        <a:xfrm>
          <a:off x="429825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6643D-2FF3-40CF-BC60-85B1B2CBD6E7}">
      <dsp:nvSpPr>
        <dsp:cNvPr id="0" name=""/>
        <dsp:cNvSpPr/>
      </dsp:nvSpPr>
      <dsp:spPr>
        <a:xfrm>
          <a:off x="4429694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탐색적 분석</a:t>
          </a:r>
          <a:endParaRPr lang="ko-KR" altLang="en-US" sz="1400" kern="1200" dirty="0"/>
        </a:p>
      </dsp:txBody>
      <dsp:txXfrm>
        <a:off x="4448942" y="1664129"/>
        <a:ext cx="1012985" cy="618679"/>
      </dsp:txXfrm>
    </dsp:sp>
    <dsp:sp modelId="{53F77089-046E-4803-ABB8-8CDF8578C765}">
      <dsp:nvSpPr>
        <dsp:cNvPr id="0" name=""/>
        <dsp:cNvSpPr/>
      </dsp:nvSpPr>
      <dsp:spPr>
        <a:xfrm>
          <a:off x="580976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시각화</a:t>
          </a:r>
          <a:endParaRPr lang="ko-KR" altLang="en-US" sz="1700" kern="1200" dirty="0"/>
        </a:p>
      </dsp:txBody>
      <dsp:txXfrm>
        <a:off x="5829011" y="21190"/>
        <a:ext cx="1275855" cy="618679"/>
      </dsp:txXfrm>
    </dsp:sp>
    <dsp:sp modelId="{53B355C7-7369-446A-9482-FD5C13D99431}">
      <dsp:nvSpPr>
        <dsp:cNvPr id="0" name=""/>
        <dsp:cNvSpPr/>
      </dsp:nvSpPr>
      <dsp:spPr>
        <a:xfrm>
          <a:off x="594119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AEEDB-4AE8-459B-839A-DD0CC83442C5}">
      <dsp:nvSpPr>
        <dsp:cNvPr id="0" name=""/>
        <dsp:cNvSpPr/>
      </dsp:nvSpPr>
      <dsp:spPr>
        <a:xfrm>
          <a:off x="6072633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지도</a:t>
          </a:r>
          <a:endParaRPr lang="en-US" altLang="ko-KR" sz="1400" kern="1200" dirty="0" smtClean="0"/>
        </a:p>
      </dsp:txBody>
      <dsp:txXfrm>
        <a:off x="6091881" y="842660"/>
        <a:ext cx="1012985" cy="618679"/>
      </dsp:txXfrm>
    </dsp:sp>
    <dsp:sp modelId="{9B65BA64-5F2A-4B53-9FA6-BDDFC0845524}">
      <dsp:nvSpPr>
        <dsp:cNvPr id="0" name=""/>
        <dsp:cNvSpPr/>
      </dsp:nvSpPr>
      <dsp:spPr>
        <a:xfrm>
          <a:off x="745270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결과 해석</a:t>
          </a:r>
          <a:endParaRPr lang="ko-KR" altLang="en-US" sz="1700" kern="1200" dirty="0"/>
        </a:p>
      </dsp:txBody>
      <dsp:txXfrm>
        <a:off x="7471951" y="21190"/>
        <a:ext cx="1275855" cy="618679"/>
      </dsp:txXfrm>
    </dsp:sp>
    <dsp:sp modelId="{8EDE093A-E89E-4D85-B9CA-C2AED171E55B}">
      <dsp:nvSpPr>
        <dsp:cNvPr id="0" name=""/>
        <dsp:cNvSpPr/>
      </dsp:nvSpPr>
      <dsp:spPr>
        <a:xfrm>
          <a:off x="758413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73B9A-D38E-4E2D-931F-7AAA524665E9}">
      <dsp:nvSpPr>
        <dsp:cNvPr id="0" name=""/>
        <dsp:cNvSpPr/>
      </dsp:nvSpPr>
      <dsp:spPr>
        <a:xfrm>
          <a:off x="7715573" y="823412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결과 해석</a:t>
          </a:r>
          <a:endParaRPr lang="en-US" altLang="ko-KR" sz="1400" kern="1200" dirty="0" smtClean="0"/>
        </a:p>
      </dsp:txBody>
      <dsp:txXfrm>
        <a:off x="7734821" y="842660"/>
        <a:ext cx="1012985" cy="618679"/>
      </dsp:txXfrm>
    </dsp:sp>
    <dsp:sp modelId="{B36835AA-9C36-4BEB-909A-A94CF38DBC1D}">
      <dsp:nvSpPr>
        <dsp:cNvPr id="0" name=""/>
        <dsp:cNvSpPr/>
      </dsp:nvSpPr>
      <dsp:spPr>
        <a:xfrm>
          <a:off x="7584138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85164-A5D1-480E-A09A-C8866C78CC6D}">
      <dsp:nvSpPr>
        <dsp:cNvPr id="0" name=""/>
        <dsp:cNvSpPr/>
      </dsp:nvSpPr>
      <dsp:spPr>
        <a:xfrm>
          <a:off x="7715573" y="1644881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활용방안</a:t>
          </a:r>
          <a:endParaRPr lang="en-US" altLang="ko-KR" sz="1400" kern="1200" dirty="0" smtClean="0"/>
        </a:p>
      </dsp:txBody>
      <dsp:txXfrm>
        <a:off x="7734821" y="1664129"/>
        <a:ext cx="1012985" cy="61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E052-A4D6-4DD2-B00C-09B93CFDF72E}">
      <dsp:nvSpPr>
        <dsp:cNvPr id="0" name=""/>
        <dsp:cNvSpPr/>
      </dsp:nvSpPr>
      <dsp:spPr>
        <a:xfrm rot="5400000">
          <a:off x="5186907" y="-2949502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b="1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1" kern="1200" dirty="0" smtClean="0">
              <a:solidFill>
                <a:srgbClr val="595959"/>
              </a:solidFill>
            </a:rPr>
            <a:t>카메라 및 보안 시스템을 증설</a:t>
          </a:r>
          <a:r>
            <a:rPr lang="ko-KR" altLang="en-US" sz="1600" kern="1200" dirty="0" smtClean="0">
              <a:solidFill>
                <a:srgbClr val="595959"/>
              </a:solidFill>
            </a:rPr>
            <a:t>하여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kern="1200" dirty="0" smtClean="0">
              <a:solidFill>
                <a:srgbClr val="595959"/>
              </a:solidFill>
            </a:rPr>
            <a:t> 증진 및 범죄 예방 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53862"/>
        <a:ext cx="6926367" cy="972232"/>
      </dsp:txXfrm>
    </dsp:sp>
    <dsp:sp modelId="{39B03287-3F0F-4F72-B006-D069908AEF83}">
      <dsp:nvSpPr>
        <dsp:cNvPr id="0" name=""/>
        <dsp:cNvSpPr/>
      </dsp:nvSpPr>
      <dsp:spPr>
        <a:xfrm>
          <a:off x="900" y="5637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i="0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0" i="0" kern="1200" dirty="0" smtClean="0">
              <a:solidFill>
                <a:srgbClr val="595959"/>
              </a:solidFill>
            </a:rPr>
            <a:t>및 보안 시스템 증설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57806"/>
        <a:ext cx="2130898" cy="964343"/>
      </dsp:txXfrm>
    </dsp:sp>
    <dsp:sp modelId="{2D67BB67-BB33-4A31-A0B3-0BE2E19A3E36}">
      <dsp:nvSpPr>
        <dsp:cNvPr id="0" name=""/>
        <dsp:cNvSpPr/>
      </dsp:nvSpPr>
      <dsp:spPr>
        <a:xfrm rot="5400000">
          <a:off x="5186907" y="-180474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경찰에게 범죄 수사 및 조사에 필요한 </a:t>
          </a:r>
          <a:r>
            <a:rPr lang="ko-KR" altLang="en-US" sz="1600" b="1" kern="1200" dirty="0" smtClean="0">
              <a:solidFill>
                <a:srgbClr val="595959"/>
              </a:solidFill>
            </a:rPr>
            <a:t>전문적인 교육과 </a:t>
          </a:r>
          <a:r>
            <a:rPr lang="ko-KR" altLang="en-US" sz="1600" kern="1200" dirty="0" smtClean="0">
              <a:solidFill>
                <a:srgbClr val="595959"/>
              </a:solidFill>
            </a:rPr>
            <a:t>강력범죄나 흉악범죄와 같이 복잡하고 위험한 사안에 대한 </a:t>
          </a:r>
          <a:r>
            <a:rPr lang="ko-KR" altLang="en-US" sz="1600" b="1" kern="1200" dirty="0" smtClean="0">
              <a:solidFill>
                <a:srgbClr val="595959"/>
              </a:solidFill>
            </a:rPr>
            <a:t>특수 훈련을 제공</a:t>
          </a:r>
          <a:endParaRPr lang="ko-KR" altLang="en-US" sz="1600" b="1" kern="1200" dirty="0">
            <a:solidFill>
              <a:srgbClr val="595959"/>
            </a:solidFill>
          </a:endParaRPr>
        </a:p>
      </dsp:txBody>
      <dsp:txXfrm rot="-5400000">
        <a:off x="2236138" y="1198623"/>
        <a:ext cx="6926367" cy="972232"/>
      </dsp:txXfrm>
    </dsp:sp>
    <dsp:sp modelId="{DC09AB29-08EC-4674-AF6D-8D55E38BF0D9}">
      <dsp:nvSpPr>
        <dsp:cNvPr id="0" name=""/>
        <dsp:cNvSpPr/>
      </dsp:nvSpPr>
      <dsp:spPr>
        <a:xfrm>
          <a:off x="900" y="1150398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경찰 역량 강화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1202567"/>
        <a:ext cx="2130898" cy="964343"/>
      </dsp:txXfrm>
    </dsp:sp>
    <dsp:sp modelId="{5D7EF36B-1294-4388-858F-E913F92F23CA}">
      <dsp:nvSpPr>
        <dsp:cNvPr id="0" name=""/>
        <dsp:cNvSpPr/>
      </dsp:nvSpPr>
      <dsp:spPr>
        <a:xfrm rot="5400000">
          <a:off x="5186907" y="-659979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과거 절도 사건에 대한 데이터를 분석하여 </a:t>
          </a:r>
          <a:r>
            <a:rPr lang="ko-KR" altLang="en-US" sz="1600" b="1" kern="1200" dirty="0" smtClean="0">
              <a:solidFill>
                <a:srgbClr val="595959"/>
              </a:solidFill>
            </a:rPr>
            <a:t>범죄 패턴을 파악하고</a:t>
          </a:r>
          <a:r>
            <a:rPr lang="en-US" altLang="ko-KR" sz="1600" kern="1200" dirty="0" smtClean="0">
              <a:solidFill>
                <a:srgbClr val="595959"/>
              </a:solidFill>
            </a:rPr>
            <a:t>, </a:t>
          </a:r>
          <a:r>
            <a:rPr lang="ko-KR" altLang="en-US" sz="1600" kern="1200" dirty="0" smtClean="0">
              <a:solidFill>
                <a:srgbClr val="595959"/>
              </a:solidFill>
            </a:rPr>
            <a:t>이를 통해 </a:t>
          </a:r>
          <a:r>
            <a:rPr lang="ko-KR" altLang="en-US" sz="1600" b="1" kern="1200" dirty="0" smtClean="0">
              <a:solidFill>
                <a:srgbClr val="595959"/>
              </a:solidFill>
            </a:rPr>
            <a:t>향후 절도 발생 가능성이 높은 지역을 사전에 파악하여 대응</a:t>
          </a:r>
          <a:endParaRPr lang="ko-KR" altLang="en-US" sz="1600" b="1" kern="1200" dirty="0">
            <a:solidFill>
              <a:srgbClr val="595959"/>
            </a:solidFill>
          </a:endParaRPr>
        </a:p>
      </dsp:txBody>
      <dsp:txXfrm rot="-5400000">
        <a:off x="2236138" y="2343385"/>
        <a:ext cx="6926367" cy="972232"/>
      </dsp:txXfrm>
    </dsp:sp>
    <dsp:sp modelId="{468599A4-57BB-4133-8748-06B34220493F}">
      <dsp:nvSpPr>
        <dsp:cNvPr id="0" name=""/>
        <dsp:cNvSpPr/>
      </dsp:nvSpPr>
      <dsp:spPr>
        <a:xfrm>
          <a:off x="900" y="2295160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2347329"/>
        <a:ext cx="2130898" cy="964343"/>
      </dsp:txXfrm>
    </dsp:sp>
    <dsp:sp modelId="{4E97CBFE-20F0-445E-AEE1-AD550117458E}">
      <dsp:nvSpPr>
        <dsp:cNvPr id="0" name=""/>
        <dsp:cNvSpPr/>
      </dsp:nvSpPr>
      <dsp:spPr>
        <a:xfrm rot="5400000">
          <a:off x="5186907" y="48478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kern="1200" dirty="0" smtClean="0">
              <a:solidFill>
                <a:srgbClr val="595959"/>
              </a:solidFill>
            </a:rPr>
            <a:t>e</a:t>
          </a:r>
          <a:r>
            <a:rPr lang="ko-KR" altLang="en-US" sz="1600" kern="12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</a:t>
          </a:r>
          <a:r>
            <a:rPr lang="ko-KR" altLang="en-US" sz="1600" b="1" kern="1200" dirty="0" smtClean="0">
              <a:solidFill>
                <a:srgbClr val="595959"/>
              </a:solidFill>
            </a:rPr>
            <a:t>제공하여 고객의 안전을 보장하는 지역 추천</a:t>
          </a:r>
          <a:endParaRPr lang="ko-KR" altLang="en-US" sz="1600" b="1" kern="1200" dirty="0"/>
        </a:p>
      </dsp:txBody>
      <dsp:txXfrm rot="-5400000">
        <a:off x="2236138" y="3488146"/>
        <a:ext cx="6926367" cy="972232"/>
      </dsp:txXfrm>
    </dsp:sp>
    <dsp:sp modelId="{B667F167-FAC4-4BD4-BC7B-2790941811E6}">
      <dsp:nvSpPr>
        <dsp:cNvPr id="0" name=""/>
        <dsp:cNvSpPr/>
      </dsp:nvSpPr>
      <dsp:spPr>
        <a:xfrm>
          <a:off x="900" y="3439921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부동산 앱 서비스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3492090"/>
        <a:ext cx="2130898" cy="964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F489-4997-40B7-BFFE-1F98E2702A9B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A1B13-EB86-40B1-A1FA-995385247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김가인입니다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서울시 </a:t>
            </a:r>
            <a:r>
              <a:rPr lang="ko-KR" altLang="en-US" dirty="0" err="1" smtClean="0"/>
              <a:t>버모지</a:t>
            </a:r>
            <a:r>
              <a:rPr lang="ko-KR" altLang="en-US" dirty="0" smtClean="0"/>
              <a:t> 현황 분석에 대해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 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간에 직접적인 연관성은 크지 않습니다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8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여기서는 그래프를 보기 쉽게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가독성을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좋게 하기 위해 단위를 만명으로 잡고 분석했습니다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구별로 인구수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만명당 범죄 발생 건수 비율이 중구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 순으로 높습니다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이유는 경제적인 이유로 인해 범죄 발생률이 높을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경복궁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창덕궁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세종문화회관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국립현대미술관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중구와 종로구는 인접해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을지로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힙지로라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불리며 젊은 사람들에게 인기가 많다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어르신들도 많고 음주 문화가 발달한 지역이다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문화와 사회적 계층이 혼재하는 지역이기 때문에 갈등이나 갈등으로 인한 범죄 발생 가능성이 높다고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광화문에서 시위도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발생하며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대사관 등의 특수한 시설이 있어 특수한 범죄 발생 가능성도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사이의 상관관계는 강하며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폴력과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절도발생의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상관관계는 매우 높습니다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강한 양의 상관관계가 있으므로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관련성을 가지고 발생하는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결과로 보아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설치 여부는 지역의 범죄 발생에 거의 영향을 미치지 않는 것으로 나타납니다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다른 요인들이 서로 다른 지역의 범죄 패턴에 더 큰 영향을 미치고 있을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요약하면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 분석 결과를 통해 다음과 같은 결론을 도출할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안심이집의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수가 많으면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발생율이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높은데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분석하면서 이상하다고 느낀 부분입니다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.)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집은 범죄를 예방하는 것인데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…?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발생과 연관이 있는지는 모르겠습니다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9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별로 주소를 불러올 때 서울 종암경찰서의 주소가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이상하게 나오고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안불러져서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제외하고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지도시각화에 경찰서를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마커로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위치 지도에 표시하기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성북구가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모여있음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2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그런것일까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높이기 위한 방안은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어떤것이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있을까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고민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https://www.police.ac.kr/pds/%EC%A0%88%EB%8F%84%EB%B2%94%EC%A3%84%EC%97%90%20%EB%8C%80%ED%95%9C%20%EA%B2%BD%EC%B0%B0%20%EB%8C%80%EC%9D%91%EC%B2%B4%EA%B3%84.pdf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참고 할 자료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6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그렇기 때문에 더욱더 안전한 지역으로 이사하기 위해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4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범죄가 많이 발생할수록 붉은색이고 관악구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서초</a:t>
            </a:r>
            <a:r>
              <a:rPr lang="en-US" altLang="ko-KR" dirty="0" smtClean="0"/>
              <a:t>,</a:t>
            </a:r>
            <a:r>
              <a:rPr lang="ko-KR" altLang="en-US" dirty="0" smtClean="0"/>
              <a:t>강남구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송파구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,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9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지도에서 범죄가 많이 발생할수록 붉은색이고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원의 크기가 넓을수록 해당 경찰서의 </a:t>
            </a:r>
            <a:r>
              <a:rPr lang="ko-KR" altLang="en-US" dirty="0" err="1" smtClean="0"/>
              <a:t>검거율이</a:t>
            </a:r>
            <a:r>
              <a:rPr lang="ko-KR" altLang="en-US" dirty="0" smtClean="0"/>
              <a:t> 높다는 의미입니다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시각화를 진행하면서 구별로 경찰서 구분이 쉽지 않아서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및 시각화</a:t>
            </a:r>
            <a:r>
              <a:rPr lang="ko-KR" altLang="en-US" baseline="0" dirty="0" smtClean="0"/>
              <a:t> 툴에 대해서 학습하여 상세하게 구사하고 싶어졌습니다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서대문구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종로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중구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용산구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성동구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 좋지만 너무 비싸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성북구가 지하철 </a:t>
            </a:r>
            <a:r>
              <a:rPr lang="en-US" altLang="ko-KR" dirty="0" smtClean="0"/>
              <a:t>4</a:t>
            </a:r>
            <a:r>
              <a:rPr lang="ko-KR" altLang="en-US" dirty="0" smtClean="0"/>
              <a:t>호선도 지나가면서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동대문</a:t>
            </a:r>
            <a:r>
              <a:rPr lang="ko-KR" altLang="en-US" baseline="0" dirty="0" smtClean="0"/>
              <a:t>구 주변의 </a:t>
            </a:r>
            <a:r>
              <a:rPr lang="ko-KR" altLang="en-US" baseline="0" dirty="0" err="1" smtClean="0"/>
              <a:t>검거율도</a:t>
            </a:r>
            <a:r>
              <a:rPr lang="ko-KR" altLang="en-US" baseline="0" dirty="0" smtClean="0"/>
              <a:t> 좋고 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집값도 성동구 용산구에 비해 평균적으로 낮기 때문에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사회초년생이 살기에 적합하다고 생각합니다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9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강남구의 범죄 발생 건수가 제일 높으며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비해 절도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수준이 낮습니다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강동구의 범죄 발생 건수는 적정 수준이며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송파구 경찰서도 있어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적정 수준입니다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관악구에는 경제적으로 취약한 지역들이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경제적 어려움에 처한 사람들은 생활의 어려움을 해결하기 위해 범죄를 선택하는 경우가 발생할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치안 시설과 장치의 부재로 인해 범죄 예방과 검거에 어려움이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경찰서와 시장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협력과 지원체계를  잘 구축하고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충분한 경찰과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등의 치안 시설 개선이 필요합니다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발생하지는 않지만 주변 구의 영향을 받아 완전 안전하다고 보기는 어렵습니다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수준으로 살기 좋은 동네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이사를 가게 된다면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64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저의 주관만으로 생각한 활용방안으로 현실성은 다소 떨어집니다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정책적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상업적부분으로 나눈 활용방안입니다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성범죄자 신상정보는 우편으로 발송되는데</a:t>
            </a:r>
            <a:r>
              <a:rPr lang="en-US" altLang="ko-KR" baseline="0" dirty="0" smtClean="0">
                <a:latin typeface="+mn-ea"/>
                <a:ea typeface="+mn-ea"/>
              </a:rPr>
              <a:t> 19</a:t>
            </a:r>
            <a:r>
              <a:rPr lang="ko-KR" altLang="en-US" baseline="0" dirty="0" smtClean="0">
                <a:latin typeface="+mn-ea"/>
                <a:ea typeface="+mn-ea"/>
              </a:rPr>
              <a:t>세 미만자녀에게만 제공합니다</a:t>
            </a:r>
            <a:r>
              <a:rPr lang="en-US" altLang="ko-KR" baseline="0" dirty="0" smtClean="0">
                <a:latin typeface="+mn-ea"/>
                <a:ea typeface="+mn-ea"/>
              </a:rPr>
              <a:t>.(</a:t>
            </a:r>
            <a:r>
              <a:rPr lang="ko-KR" altLang="en-US" baseline="0" dirty="0" err="1" smtClean="0">
                <a:latin typeface="+mn-ea"/>
                <a:ea typeface="+mn-ea"/>
              </a:rPr>
              <a:t>여성가정부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en-US" altLang="ko-KR" baseline="0" dirty="0" smtClean="0">
                <a:latin typeface="+mn-ea"/>
                <a:ea typeface="+mn-ea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대한민국의 중앙행정기관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+mn-ea"/>
                <a:ea typeface="+mn-ea"/>
              </a:rPr>
              <a:t>모바일 사이트도 있긴 하지만 저도 이번 분석을 통해서 사이트를 알게 되었지 평상시에는 사용할 일이 없었습니다</a:t>
            </a:r>
            <a:r>
              <a:rPr lang="en-US" altLang="ko-KR" baseline="0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사이트의 정보를 다방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직방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앱과 연동하여 접할</a:t>
            </a:r>
            <a:r>
              <a:rPr lang="ko-KR" altLang="en-US" baseline="0" dirty="0" smtClean="0">
                <a:latin typeface="+mn-ea"/>
                <a:ea typeface="+mn-ea"/>
              </a:rPr>
              <a:t> 수 있도록 한다면</a:t>
            </a:r>
            <a:r>
              <a:rPr lang="en-US" altLang="ko-KR" baseline="0" dirty="0" smtClean="0">
                <a:latin typeface="+mn-ea"/>
                <a:ea typeface="+mn-ea"/>
              </a:rPr>
              <a:t>?(</a:t>
            </a:r>
            <a:r>
              <a:rPr lang="ko-KR" altLang="en-US" baseline="0" dirty="0" smtClean="0">
                <a:latin typeface="+mn-ea"/>
                <a:ea typeface="+mn-ea"/>
              </a:rPr>
              <a:t>얼굴을 알아야 나 자신을 보호 가능</a:t>
            </a:r>
            <a:r>
              <a:rPr lang="en-US" altLang="ko-KR" baseline="0" dirty="0" smtClean="0">
                <a:latin typeface="+mn-ea"/>
                <a:ea typeface="+mn-ea"/>
              </a:rPr>
              <a:t>,</a:t>
            </a:r>
            <a:r>
              <a:rPr lang="ko-KR" altLang="en-US" baseline="0" dirty="0" smtClean="0">
                <a:latin typeface="+mn-ea"/>
                <a:ea typeface="+mn-ea"/>
              </a:rPr>
              <a:t> 요즘 사회는 스스로 </a:t>
            </a:r>
            <a:r>
              <a:rPr lang="ko-KR" altLang="en-US" baseline="0" dirty="0" err="1" smtClean="0">
                <a:latin typeface="+mn-ea"/>
                <a:ea typeface="+mn-ea"/>
              </a:rPr>
              <a:t>살아남아야함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  <a:endParaRPr lang="ko-KR" altLang="en-US" dirty="0" smtClean="0">
              <a:latin typeface="+mn-ea"/>
              <a:ea typeface="+mn-ea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진입자도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생길것이고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고객들에게 안전을 보장하여 서비스 제공하면 산업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상업적으로 효과를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볼수있지않을까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사이트도 나의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주민등록번호써야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앱도 가입해야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한계는 있음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법적인 측면과 개인정보 보호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윤리적인 고려 사항을 반드시 고려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어떤 방향으로 접목시키면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높아질지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및 의사 결정 관련 이점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8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목차 순서로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4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주제부터 정하지 말고 </a:t>
            </a:r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칼럼을 확인해보고 주제 정하기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다양한 사람들과 이야기 및 일상생활 뉴스</a:t>
            </a:r>
            <a:r>
              <a:rPr lang="ko-KR" altLang="en-US" baseline="0" dirty="0" smtClean="0"/>
              <a:t> 등</a:t>
            </a:r>
            <a:r>
              <a:rPr lang="ko-KR" altLang="en-US" dirty="0" smtClean="0"/>
              <a:t> 데이터분석 주제를 다양하게 </a:t>
            </a:r>
            <a:r>
              <a:rPr lang="ko-KR" altLang="en-US" dirty="0" err="1" smtClean="0"/>
              <a:t>접할수있도록</a:t>
            </a:r>
            <a:r>
              <a:rPr lang="ko-KR" altLang="en-US" dirty="0" smtClean="0"/>
              <a:t> 보는 눈을 기르겠습니다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b="0" dirty="0" err="1" smtClean="0"/>
              <a:t>크롤링</a:t>
            </a:r>
            <a:r>
              <a:rPr lang="ko-KR" altLang="en-US" b="0" dirty="0" smtClean="0"/>
              <a:t> 지식 부족 및 주석 달기 습관화 부족 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마케팅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상업적으로 방향성을 잡고 생각하게 되었는데 공공데이터로 분석을 하기에는 자료부족으로 다소 한계를 많이 느꼈습니다</a:t>
            </a:r>
            <a:r>
              <a:rPr lang="en-US" altLang="ko-KR" b="0" baseline="0" dirty="0" smtClean="0"/>
              <a:t>.</a:t>
            </a:r>
            <a:endParaRPr lang="ko-KR" altLang="en-US" b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발생건수 현황 데이터도 경찰청과 협업하여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통계자료가 아닌 더 상세한 자료를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https://www.sexoffender.go.kr/indexN.nsc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성범죄자 알림이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태블로에</a:t>
            </a:r>
            <a:r>
              <a:rPr lang="ko-KR" altLang="en-US" dirty="0" smtClean="0"/>
              <a:t> 관한 학습을 통해 시각화에 관해 더 </a:t>
            </a:r>
            <a:r>
              <a:rPr lang="ko-KR" altLang="en-US" dirty="0" err="1" smtClean="0"/>
              <a:t>공부해보고싶습니다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28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최근에도 여러 범죄 사건들이 많이 </a:t>
            </a:r>
            <a:r>
              <a:rPr lang="ko-KR" altLang="en-US" b="0" dirty="0" err="1" smtClean="0"/>
              <a:t>발생하는것을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볼수있습니다</a:t>
            </a:r>
            <a:r>
              <a:rPr lang="en-US" altLang="ko-KR" b="0" dirty="0" smtClean="0"/>
              <a:t>,</a:t>
            </a:r>
            <a:r>
              <a:rPr lang="ko-KR" altLang="en-US" dirty="0" smtClean="0">
                <a:solidFill>
                  <a:srgbClr val="595959"/>
                </a:solidFill>
              </a:rPr>
              <a:t>신당역 살인</a:t>
            </a:r>
            <a:r>
              <a:rPr lang="en-US" altLang="ko-KR" dirty="0" smtClean="0">
                <a:solidFill>
                  <a:srgbClr val="595959"/>
                </a:solidFill>
              </a:rPr>
              <a:t>, </a:t>
            </a:r>
            <a:r>
              <a:rPr lang="ko-KR" altLang="en-US" dirty="0" err="1" smtClean="0">
                <a:solidFill>
                  <a:srgbClr val="595959"/>
                </a:solidFill>
              </a:rPr>
              <a:t>과외앱</a:t>
            </a:r>
            <a:r>
              <a:rPr lang="ko-KR" altLang="en-US" dirty="0" smtClean="0">
                <a:solidFill>
                  <a:srgbClr val="595959"/>
                </a:solidFill>
              </a:rPr>
              <a:t> 살인</a:t>
            </a:r>
            <a:r>
              <a:rPr lang="en-US" altLang="ko-KR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baseline="0" dirty="0" err="1" smtClean="0">
                <a:solidFill>
                  <a:srgbClr val="595959"/>
                </a:solidFill>
              </a:rPr>
              <a:t>등의</a:t>
            </a:r>
            <a:r>
              <a:rPr lang="ko-KR" altLang="en-US" dirty="0" err="1" smtClean="0">
                <a:solidFill>
                  <a:srgbClr val="595959"/>
                </a:solidFill>
              </a:rPr>
              <a:t>뉴스를</a:t>
            </a:r>
            <a:r>
              <a:rPr lang="ko-KR" altLang="en-US" dirty="0" smtClean="0">
                <a:solidFill>
                  <a:srgbClr val="595959"/>
                </a:solidFill>
              </a:rPr>
              <a:t> 보면서 내가 살고 있는 동네</a:t>
            </a:r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</a:rPr>
              <a:t>강동구</a:t>
            </a:r>
            <a:r>
              <a:rPr lang="en-US" altLang="ko-KR" dirty="0" smtClean="0">
                <a:solidFill>
                  <a:srgbClr val="595959"/>
                </a:solidFill>
              </a:rPr>
              <a:t>)</a:t>
            </a:r>
            <a:r>
              <a:rPr lang="ko-KR" altLang="en-US" dirty="0" smtClean="0">
                <a:solidFill>
                  <a:srgbClr val="595959"/>
                </a:solidFill>
              </a:rPr>
              <a:t>는 안전한지</a:t>
            </a:r>
            <a:r>
              <a:rPr lang="en-US" altLang="ko-KR" dirty="0" smtClean="0">
                <a:solidFill>
                  <a:srgbClr val="595959"/>
                </a:solidFill>
              </a:rPr>
              <a:t>? </a:t>
            </a:r>
            <a:r>
              <a:rPr lang="ko-KR" altLang="en-US" dirty="0" smtClean="0">
                <a:solidFill>
                  <a:srgbClr val="595959"/>
                </a:solidFill>
              </a:rPr>
              <a:t>내가 만약 이사를 가게 된다면 어느 지역이 범죄로부터 안전한지 부동산 앱과 연계하여 추천 해 줄 수 있을까 생각하면서 기획하게 되었습니다</a:t>
            </a:r>
            <a:r>
              <a:rPr lang="en-US" altLang="ko-KR" dirty="0" smtClean="0">
                <a:solidFill>
                  <a:srgbClr val="595959"/>
                </a:solidFill>
              </a:rPr>
              <a:t>.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어느 구에서 범죄가 많이 발생하는가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많이 발생하는 구에 경찰 배치하기 또는 안심귀가서비스늘리기</a:t>
            </a:r>
            <a:r>
              <a:rPr lang="en-US" altLang="ko-KR" b="0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err="1" smtClean="0"/>
              <a:t>씨씨티비없는</a:t>
            </a:r>
            <a:r>
              <a:rPr lang="ko-KR" altLang="en-US" b="0" dirty="0" smtClean="0"/>
              <a:t> 곳에 </a:t>
            </a:r>
            <a:r>
              <a:rPr lang="ko-KR" altLang="en-US" b="0" dirty="0" err="1" smtClean="0"/>
              <a:t>범죄발생이</a:t>
            </a:r>
            <a:r>
              <a:rPr lang="ko-KR" altLang="en-US" b="0" dirty="0" smtClean="0"/>
              <a:t> 높으면 </a:t>
            </a:r>
            <a:r>
              <a:rPr lang="ko-KR" altLang="en-US" b="0" dirty="0" err="1" smtClean="0"/>
              <a:t>씨씨티비</a:t>
            </a:r>
            <a:r>
              <a:rPr lang="ko-KR" altLang="en-US" b="0" dirty="0" smtClean="0"/>
              <a:t> 설치 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cctv</a:t>
            </a:r>
            <a:r>
              <a:rPr lang="ko-KR" altLang="en-US" b="0" dirty="0" smtClean="0"/>
              <a:t>와 범죄 발생률 상관관계</a:t>
            </a:r>
            <a:r>
              <a:rPr lang="en-US" altLang="ko-KR" b="0" dirty="0" smtClean="0"/>
              <a:t>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1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많이 발생하는 구에 경찰 순찰 배치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안심귀가서비스늘리기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씨씨티비없는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곳에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범죄발생이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높으면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4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여성안심지킴이집 정보</a:t>
            </a: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안심지킴이집으로 설치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운영하여 여성 위기 상황 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긴급대피처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경찰신고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안전귀가를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지원하는 사업입니다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주민등록인구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인구수가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구에서 범죄가 많이 발생하는지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자치구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년도별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현황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지역에서 범죄 발생률이 낮은지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원본데이터의 경찰서 구분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관서명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추출하여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관서경찰서의 주소를 추출하여 구별로 나타냈습니다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</a:t>
            </a:r>
            <a:r>
              <a:rPr lang="ko-KR" altLang="en-US" dirty="0" smtClean="0"/>
              <a:t>를 사용한 단어 검색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추후 지도 시각화를 위해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구글맵을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 이용하여 주소 및 위도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경도 정보를 통해 경찰서의 주소 정리했습니다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.</a:t>
            </a:r>
            <a:endParaRPr lang="ko-KR" altLang="en-US" dirty="0" smtClean="0"/>
          </a:p>
          <a:p>
            <a:r>
              <a:rPr lang="en-US" altLang="ko-KR" dirty="0" smtClean="0"/>
              <a:t>- '</a:t>
            </a:r>
            <a:r>
              <a:rPr lang="en-US" altLang="ko-KR" dirty="0" err="1" smtClean="0"/>
              <a:t>formatted_address</a:t>
            </a:r>
            <a:r>
              <a:rPr lang="en-US" altLang="ko-KR" dirty="0" smtClean="0"/>
              <a:t>' </a:t>
            </a:r>
            <a:r>
              <a:rPr lang="ko-KR" altLang="en-US" dirty="0" smtClean="0"/>
              <a:t>항목에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'</a:t>
            </a:r>
            <a:r>
              <a:rPr lang="ko-KR" altLang="en-US" dirty="0" smtClean="0"/>
              <a:t>가 출력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- '</a:t>
            </a:r>
            <a:r>
              <a:rPr lang="en-US" altLang="ko-KR" dirty="0" err="1" smtClean="0"/>
              <a:t>lng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'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' </a:t>
            </a:r>
            <a:r>
              <a:rPr lang="ko-KR" altLang="en-US" dirty="0" smtClean="0"/>
              <a:t>정보가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강남구의 범죄발생건수가 제일 높습니다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많다고 해서 범죄 발생건수가 </a:t>
            </a:r>
            <a:r>
              <a:rPr lang="ko-KR" altLang="en-US" sz="12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높은것은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아닌 것 같습니다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많다고해서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낮은건은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아닌 것 같습니다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보통 안심이 집은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여성 및 어린아이들이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위협을 느낄 시 도움을 받는 곳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집을 통해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예방효과로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발생이 사전에 일어나지 않는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것일수도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강간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추행발생과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간의 약한 양의 상관관계를 보이며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 이러한 범죄 유형에 일부 영향을 미칠 수 있음을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알 수 있습니다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함께 각 범죄 발생 건수들도 증가하는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범죄 예방과 감시에 일정한 효과를 발휘하는 것으로 보여집니다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 직접적인 연관성은 크지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직접적인 영향을 미치지 않지만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 발생 건수 감소로 인해 간접적으로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향상될 수 있음을 시사합니다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6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범죄 발생 건수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대체로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총 인구수가 범죄 발생에 직접적으로 영향을 미치는 것보다 다른 요인들이 더 큰 영향을 미치고 있을 수 있음을 의미합니다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목격자 또는 신고자 등의 시민들의 도움으로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높아질수도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있기 때문입니다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066966" y="3044278"/>
            <a:ext cx="6058069" cy="75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서울시 범죄 현황 분석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95890" y="578997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김가인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안심이 집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강도발생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폭력발생은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약한 양의 상관관계를 보이며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범죄 유형에 일부 영향을 미칠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있음을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인구수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(1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만명당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범죄 발생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136000" y="5400000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비율이 높은 이유는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종로구가 밀접하고 상업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및 경제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중심지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로써 많은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사업체와 상점들이 위치하고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서울의 관광 중심지입니다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많은 관광객과 외부인들과 관련되어 범죄 발생 가능성이 높다고 생각합니다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60000"/>
            <a:ext cx="864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9056544" y="1427023"/>
            <a:ext cx="720000" cy="35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04000" y="2061000"/>
            <a:ext cx="34624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50" dirty="0" smtClean="0"/>
              <a:t>(%)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5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1260000"/>
            <a:ext cx="5040000" cy="342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상관관계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764000" y="4860000"/>
            <a:ext cx="88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“CCTV”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설치 현황과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-0.17841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값은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에 가까우며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매우 약한 양의 상관관계를 나타냅니다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카메라의 존재나 수량이 범죄 발생에 큰 영향을 미치지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총인구수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총 범죄 발생 건수 간의 상관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0.605899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양의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상관관계를 나타내지만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강하긴 하지만 인구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규모만으로는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범죄율의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변동을 완전히 설명하기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어렵다고 생각합니다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3972978" y="4236232"/>
            <a:ext cx="1312364" cy="346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52" y="1260000"/>
            <a:ext cx="504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서울시 경찰서 목록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75856"/>
              </p:ext>
            </p:extLst>
          </p:nvPr>
        </p:nvGraphicFramePr>
        <p:xfrm>
          <a:off x="696000" y="1260000"/>
          <a:ext cx="5256000" cy="5306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364537179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1746896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994488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249890"/>
                    </a:ext>
                  </a:extLst>
                </a:gridCol>
              </a:tblGrid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300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서울강남경찰서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테헤란로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서울서대문경찰서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서대문구 통일로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83504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서울강동경찰서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강동구 성내로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진흥로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0939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+mn-ea"/>
                          <a:ea typeface="+mn-ea"/>
                        </a:rPr>
                        <a:t>서울시 강북구 오패산로 </a:t>
                      </a:r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406</a:t>
                      </a:r>
                      <a:endParaRPr lang="en-US" altLang="ko-KR" sz="1000" b="0" i="0" u="none" strike="noStrike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서울서초경찰서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반포대로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790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화곡로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서울성동경찰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성동구 왕십리광장로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01952915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서울관악경찰서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관악구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관악로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서울성북경찰서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보문로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1582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서울광진경찰서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광진구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자양로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167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서울송파경찰서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송파구 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221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255394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서울구로경찰서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구로구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가마산로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서울수서경찰서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개포로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617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652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서울금천경찰서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금천구 시흥대로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서울양천경찰서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양천구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목동동로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6246896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서울남대문경찰서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한강대로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서울영등포경찰서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영등포구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국회대로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357640714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서울노원경찰서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노원구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노원로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서울용산경찰서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용산구 원효로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67338358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서울도봉경찰서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도봉구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노해로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서울은평경찰서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연서로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4588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동대문구 약령시로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율곡로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24973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노량진로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148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종암로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0473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서울마포경찰서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마포구 마포대로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신내역로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40-10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077291240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서울방배경찰서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동작대로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204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수표로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7756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서울혜화경찰서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창경궁로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112-16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35208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6377" t="9859" b="2345"/>
          <a:stretch/>
        </p:blipFill>
        <p:spPr>
          <a:xfrm>
            <a:off x="6455611" y="1260000"/>
            <a:ext cx="4834837" cy="3846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8159" y="5517000"/>
            <a:ext cx="5164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서초구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성북구에는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 rot="20808083">
            <a:off x="8147539" y="2681738"/>
            <a:ext cx="17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종로구  성북구</a:t>
            </a:r>
            <a:endParaRPr lang="en-US" altLang="ko-KR" dirty="0" smtClean="0"/>
          </a:p>
          <a:p>
            <a:r>
              <a:rPr lang="ko-KR" altLang="en-US" dirty="0" smtClean="0"/>
              <a:t>중구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검거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205000"/>
            <a:ext cx="446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곳임에도 불구하고 종로구의 강간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 및 살인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다소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전반적으로 우수한 구는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heatmap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위쪽에 위치한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개의 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강북구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동대문구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다른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비해 현저히 낮은 것을 알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9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발생 건수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692059"/>
            <a:ext cx="43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건수로 봤을 때는 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 발생 비율은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691%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결과로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주변 송파구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 보다는 안전할 지라도 다른 지역보다는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위험하다고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50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1419072" y="2692058"/>
            <a:ext cx="3740928" cy="16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지도 시각화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folium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816000" y="3213000"/>
            <a:ext cx="4581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제일 높음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순으로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발생 건수가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것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/>
          <a:srcRect r="15128"/>
          <a:stretch/>
        </p:blipFill>
        <p:spPr>
          <a:xfrm>
            <a:off x="900000" y="1259999"/>
            <a:ext cx="5580000" cy="43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0000" y="5820836"/>
            <a:ext cx="6708000" cy="738664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leaflet.js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기반으로 만들어진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Python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지도 시각화 라이브러리 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사용하여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인터랙티브한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지도를 생성하고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마커를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추가하여 시각화하거나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원으로 범위를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표기하고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파일로 내보내기 등을 수행할 수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99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589218" cy="830997"/>
            <a:chOff x="3819245" y="188165"/>
            <a:chExt cx="358921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11173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최종 시각화 결과 해석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840000" y="2629581"/>
            <a:ext cx="43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자세히 살펴보면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영등포구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범죄 발생 건수가 높습니다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대부분 부유층이 거주하고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각종 음식점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학원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숙박 및 유흥업소가 많아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높다고 생각됩니다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안전한지 않다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rcRect l="14072"/>
          <a:stretch/>
        </p:blipFill>
        <p:spPr>
          <a:xfrm>
            <a:off x="900000" y="1260000"/>
            <a:ext cx="5580000" cy="432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0000" y="5820836"/>
            <a:ext cx="10332000" cy="830997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발생하지는 않지만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범죄 발생에 영향을 받을 수도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더 안전한 지역으로 이사를 가고 싶다면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부동산 앱을 통해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건수도 낮고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곳으로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추천 받아 고려해보는게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좋을 것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94581" y="2629581"/>
            <a:ext cx="143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성북구</a:t>
            </a:r>
            <a:endParaRPr lang="en-US" altLang="ko-KR" dirty="0" smtClean="0"/>
          </a:p>
          <a:p>
            <a:r>
              <a:rPr lang="ko-KR" altLang="en-US" dirty="0" smtClean="0"/>
              <a:t>   동대문구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9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199777" y="1260000"/>
            <a:ext cx="7898316" cy="4968000"/>
            <a:chOff x="2367513" y="1241980"/>
            <a:chExt cx="7898316" cy="5184673"/>
          </a:xfrm>
        </p:grpSpPr>
        <p:sp>
          <p:nvSpPr>
            <p:cNvPr id="31" name="자유형 30"/>
            <p:cNvSpPr/>
            <p:nvPr/>
          </p:nvSpPr>
          <p:spPr>
            <a:xfrm>
              <a:off x="2367513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관악구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는 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높은데 반해 적절한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치안시설이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부족하여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비교적 안전하지 않은 지역입니다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.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앞서 말한 강남구 지역 또한 다양한 원인으로 범죄 </a:t>
              </a:r>
              <a:r>
                <a:rPr lang="ko-KR" altLang="en-US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높아 안전하지 않은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도봉구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,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성북구는 주택가와 </a:t>
              </a:r>
              <a:r>
                <a:rPr lang="ko-KR" altLang="en-US" dirty="0">
                  <a:solidFill>
                    <a:srgbClr val="595959"/>
                  </a:solidFill>
                </a:rPr>
                <a:t>교육 시설</a:t>
              </a:r>
              <a:r>
                <a:rPr lang="en-US" altLang="ko-KR" dirty="0">
                  <a:solidFill>
                    <a:srgbClr val="595959"/>
                  </a:solidFill>
                </a:rPr>
                <a:t>, </a:t>
              </a:r>
              <a:r>
                <a:rPr lang="ko-KR" altLang="en-US" dirty="0">
                  <a:solidFill>
                    <a:srgbClr val="595959"/>
                  </a:solidFill>
                </a:rPr>
                <a:t>문화 시설이 많이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있으며 사회적으로 안정된 지역이라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낮습니다</a:t>
              </a:r>
              <a:r>
                <a:rPr lang="en-US" altLang="ko-KR" dirty="0">
                  <a:solidFill>
                    <a:srgbClr val="595959"/>
                  </a:solidFill>
                </a:rPr>
                <a:t>.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</a:rPr>
                <a:t>상대적으로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안전한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6467736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부동산 앱을 이용해 이사 갈 지역을 추천 받는다면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? 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범죄 발생 건수도 낮고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주변 경찰서로부터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검거율이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높으며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직장을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오고가는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통근시간이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시간 이하이며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cs typeface="KoPubWorld돋움체 Light" panose="00000300000000000000" pitchFamily="2" charset="-127"/>
                </a:rPr>
                <a:t>집값이 많이 높지않은 성북구를 추천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367513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안전지역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6467736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추전지역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10885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분석 결과 도출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활용방안</a:t>
            </a:r>
            <a:endParaRPr lang="ko-KR" altLang="en-US" sz="2800" dirty="0">
              <a:latin typeface="+mj-lt"/>
            </a:endParaRPr>
          </a:p>
        </p:txBody>
      </p:sp>
      <p:graphicFrame>
        <p:nvGraphicFramePr>
          <p:cNvPr id="25" name="다이어그램 24"/>
          <p:cNvGraphicFramePr/>
          <p:nvPr>
            <p:extLst>
              <p:ext uri="{D42A27DB-BD31-4B8C-83A1-F6EECF244321}">
                <p14:modId xmlns:p14="http://schemas.microsoft.com/office/powerpoint/2010/main" val="3723729379"/>
              </p:ext>
            </p:extLst>
          </p:nvPr>
        </p:nvGraphicFramePr>
        <p:xfrm>
          <a:off x="1488000" y="1260000"/>
          <a:ext cx="9216000" cy="451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39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600" dirty="0" smtClean="0">
                <a:solidFill>
                  <a:schemeClr val="bg1"/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en-US" altLang="ko-KR" sz="2800" dirty="0" smtClean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71783" y="3013502"/>
            <a:ext cx="5248435" cy="830997"/>
            <a:chOff x="3403338" y="2598003"/>
            <a:chExt cx="524843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402432" cy="830997"/>
              <a:chOff x="3403338" y="2598003"/>
              <a:chExt cx="240243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70386" y="2854312"/>
                <a:ext cx="1635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기획 목적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배경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197739" cy="830997"/>
              <a:chOff x="6454034" y="2598003"/>
              <a:chExt cx="219773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6001" y="285431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분석절차소개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473296" y="3685309"/>
            <a:ext cx="7245409" cy="836847"/>
            <a:chOff x="2136000" y="3783150"/>
            <a:chExt cx="7245409" cy="83684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2136000" y="3789000"/>
              <a:ext cx="7245409" cy="830997"/>
              <a:chOff x="3403338" y="2598003"/>
              <a:chExt cx="7245409" cy="83099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3403338" y="2598003"/>
                <a:ext cx="3230463" cy="830997"/>
                <a:chOff x="3403338" y="2598003"/>
                <a:chExt cx="3230463" cy="83099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3403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4123177" y="2853676"/>
                  <a:ext cx="25106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분석내용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(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전처리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결과 등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8587338" y="2598003"/>
                <a:ext cx="2061409" cy="830997"/>
                <a:chOff x="8587338" y="2598003"/>
                <a:chExt cx="2061409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8587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 smtClean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05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9366024" y="2838375"/>
                  <a:ext cx="1282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어려웠던 점</a:t>
                  </a:r>
                  <a:endPara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아쉬웠던 점</a:t>
                  </a:r>
                  <a:endPara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5397384" y="3783150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3CB60C-CD34-4E14-914C-4591010964E0}"/>
                </a:ext>
              </a:extLst>
            </p:cNvPr>
            <p:cNvSpPr txBox="1"/>
            <p:nvPr/>
          </p:nvSpPr>
          <p:spPr>
            <a:xfrm>
              <a:off x="6176070" y="4023522"/>
              <a:ext cx="1149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시각화 및 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결과 해석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4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442200" cy="830997"/>
            <a:chOff x="3819245" y="188165"/>
            <a:chExt cx="34422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64155" y="193959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어려웠던 점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아쉬웠던 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4000" y="1764000"/>
            <a:ext cx="11088000" cy="3170160"/>
            <a:chOff x="624000" y="1800000"/>
            <a:chExt cx="11088000" cy="31701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793880" y="194616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4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1864504" y="190673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78507" y="2777474"/>
              <a:ext cx="2412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주제 및 데이터를 선정하는데 많은 어려움과 부족함을 느꼈습니다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데이터셋과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컬럼을 확인해보고 주제를 정하도록 방향을 잡겠습니다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1062966" y="250937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3601879" y="191248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3432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4050638" y="1922501"/>
              <a:ext cx="12827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정리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3486000" y="2777208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원본데이터를 사용하기 위해 열과 행 변환 및 다시 정렬을 해야하는데 부족함을 느꼈습니다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데이터 정리 기본 단계 및 방법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코드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에 대해 공부를 하겠습니다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3870966" y="247144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826661" y="1946160"/>
              <a:ext cx="211468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주제 및 데이터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선정</a:t>
              </a:r>
              <a:endParaRPr lang="ko-KR" altLang="en-US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6384001" y="191700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14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7454625" y="187757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268628" y="2748314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장소별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발생건수 현황이 구별 조금 더 상세한 자료가 있다면 어떤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장소에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발생수가 많은지 분석하여 범죄 예방에 도움을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줄 수 있는 해결방안을 마련 할 수 있지 않을까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?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하는 아쉬움이 있었습니다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6653087" y="248021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9192000" y="188332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9022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9399506" y="1893341"/>
              <a:ext cx="17652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04</a:t>
              </a:r>
              <a:endParaRPr lang="en-US" altLang="ko-KR" b="1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크롤링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 지식 부족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9076121" y="2748048"/>
              <a:ext cx="2412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성범죄자 알림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사이트에서 크롤링해서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범죄자의 신상정보를 수집하여 구에 살고있는 범죄자의 수에 분석 하고싶었는데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동적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정적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지식에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대해서 숙지하지 못해 어려웠습니다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크롤링에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관해 더 세세하게 공부를 하겠습니다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9461087" y="244228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6832758" y="1917000"/>
              <a:ext cx="128272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자료의 한계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6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42193" y="2844224"/>
            <a:ext cx="3129383" cy="1169551"/>
            <a:chOff x="4775506" y="2522518"/>
            <a:chExt cx="3129383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4775506" y="2922628"/>
              <a:ext cx="31293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감사합니다</a:t>
              </a:r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.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4914603" y="2541180"/>
              <a:ext cx="183842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4914602" y="2522518"/>
              <a:ext cx="1838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THANK YOU -</a:t>
              </a:r>
              <a:endPara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프로젝트 배경 및 목적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" name="타원 5"/>
          <p:cNvSpPr>
            <a:spLocks noChangeAspect="1"/>
          </p:cNvSpPr>
          <p:nvPr/>
        </p:nvSpPr>
        <p:spPr>
          <a:xfrm>
            <a:off x="1118740" y="2133000"/>
            <a:ext cx="2880000" cy="2880000"/>
          </a:xfrm>
          <a:prstGeom prst="ellipse">
            <a:avLst/>
          </a:prstGeom>
          <a:solidFill>
            <a:srgbClr val="85EFE2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범죄 </a:t>
            </a:r>
            <a:r>
              <a:rPr lang="ko-KR" altLang="en-US" b="1" dirty="0">
                <a:solidFill>
                  <a:srgbClr val="595959"/>
                </a:solidFill>
                <a:latin typeface="+mn-ea"/>
              </a:rPr>
              <a:t>발생 분석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44600067"/>
              </p:ext>
            </p:extLst>
          </p:nvPr>
        </p:nvGraphicFramePr>
        <p:xfrm>
          <a:off x="5155242" y="1836764"/>
          <a:ext cx="6061443" cy="413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97" y="4037908"/>
            <a:ext cx="3076751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81" y="4980256"/>
            <a:ext cx="3196738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705" y="4528979"/>
            <a:ext cx="3128894" cy="1897859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6" idx="6"/>
          </p:cNvCxnSpPr>
          <p:nvPr/>
        </p:nvCxnSpPr>
        <p:spPr>
          <a:xfrm flipV="1">
            <a:off x="3998740" y="213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6"/>
          </p:cNvCxnSpPr>
          <p:nvPr/>
        </p:nvCxnSpPr>
        <p:spPr>
          <a:xfrm flipV="1">
            <a:off x="3998740" y="3357000"/>
            <a:ext cx="1156502" cy="216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6"/>
          </p:cNvCxnSpPr>
          <p:nvPr/>
        </p:nvCxnSpPr>
        <p:spPr>
          <a:xfrm>
            <a:off x="3998740" y="357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28700" y="1390939"/>
            <a:ext cx="10734600" cy="256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문제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정의 및 데이터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분석 목적을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명확하게 정의하고 필요한 데이터를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742950" lvl="1" indent="-285750" latinLnBrk="0">
              <a:buFontTx/>
              <a:buChar char="-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인구수가 많은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구에서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범죄가 많이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발생하는가</a:t>
            </a: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742950" lvl="1" indent="-285750" latinLnBrk="0">
              <a:buFontTx/>
              <a:buChar char="-"/>
            </a:pP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CCTV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가 많은 곳은 범죄 발생률이 낮을까</a:t>
            </a: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lvl="1" latinLnBrk="0"/>
            <a:endParaRPr lang="en-US" altLang="ko-KR" sz="1600" dirty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데이터 전처리</a:t>
            </a:r>
            <a:endParaRPr lang="en-US" altLang="ko-KR" sz="1600" b="1" dirty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데이터를 정제하고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결측치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이상치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처리 또한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데이터의 특성에 따라 스케일링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인코딩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등의 전처리 작업을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탐색적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데이터 분석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(EDA): 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데이터의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분포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변수 간 상관 관계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시각화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</a:rPr>
              <a:t>변수 별 유의미한 관계가 있는지를 검정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시각화 및 결과 평가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err="1" smtClean="0">
                <a:solidFill>
                  <a:srgbClr val="595959"/>
                </a:solidFill>
                <a:latin typeface="+mn-ea"/>
              </a:rPr>
              <a:t>구글맵을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 사용하여 주소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위도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경도 정보 검색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지도 시각화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결과 평가 및 활용방안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변수간의 상관관계 분석하고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평가 및 활용 방안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분석 절차 소개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90453006"/>
              </p:ext>
            </p:extLst>
          </p:nvPr>
        </p:nvGraphicFramePr>
        <p:xfrm>
          <a:off x="1272000" y="4221000"/>
          <a:ext cx="9648000" cy="23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5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필요한 변수 추가하기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757529" y="1412700"/>
            <a:ext cx="3672000" cy="360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</a:t>
            </a:r>
            <a:r>
              <a:rPr lang="ko-KR" altLang="en-US" sz="1600" dirty="0" err="1"/>
              <a:t>대범죄의</a:t>
            </a:r>
            <a:r>
              <a:rPr lang="ko-KR" altLang="en-US" sz="1600" dirty="0"/>
              <a:t> 발생 및 검거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57529" y="3933000"/>
            <a:ext cx="7200000" cy="2691750"/>
            <a:chOff x="840000" y="3820376"/>
            <a:chExt cx="9000000" cy="2691750"/>
          </a:xfrm>
        </p:grpSpPr>
        <p:pic>
          <p:nvPicPr>
            <p:cNvPr id="3" name="그림 2"/>
            <p:cNvPicPr>
              <a:picLocks/>
            </p:cNvPicPr>
            <p:nvPr/>
          </p:nvPicPr>
          <p:blipFill rotWithShape="1">
            <a:blip r:embed="rId3"/>
            <a:srcRect l="1546" b="16071"/>
            <a:stretch/>
          </p:blipFill>
          <p:spPr>
            <a:xfrm>
              <a:off x="840000" y="4172126"/>
              <a:ext cx="8987123" cy="234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840000" y="3820376"/>
              <a:ext cx="900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CCTV</a:t>
              </a:r>
              <a:r>
                <a:rPr lang="ko-KR" altLang="en-US" sz="1600" dirty="0" smtClean="0"/>
                <a:t>수</a:t>
              </a:r>
              <a:r>
                <a:rPr lang="en-US" altLang="ko-KR" sz="1600" dirty="0" smtClean="0"/>
                <a:t>,</a:t>
              </a:r>
              <a:r>
                <a:rPr lang="ko-KR" altLang="en-US" sz="1600" dirty="0" err="1" smtClean="0"/>
                <a:t>총인구수</a:t>
              </a:r>
              <a:r>
                <a:rPr lang="en-US" altLang="ko-KR" sz="1600" dirty="0" smtClean="0"/>
                <a:t>,</a:t>
              </a:r>
              <a:r>
                <a:rPr lang="ko-KR" altLang="en-US" sz="1600" dirty="0" err="1" smtClean="0"/>
                <a:t>안심이수</a:t>
              </a:r>
              <a:r>
                <a:rPr lang="ko-KR" altLang="en-US" sz="1600" dirty="0" smtClean="0"/>
                <a:t> 컬럼 추가하여 데이터프레임 완성</a:t>
              </a:r>
              <a:endParaRPr lang="ko-KR" altLang="en-US" sz="1600" dirty="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086574" y="3348224"/>
            <a:ext cx="3548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>
                <a:solidFill>
                  <a:srgbClr val="595959"/>
                </a:solidFill>
              </a:rPr>
              <a:t>인구수와 범죄 </a:t>
            </a:r>
            <a:r>
              <a:rPr lang="ko-KR" altLang="en-US" sz="1600" dirty="0" smtClean="0">
                <a:solidFill>
                  <a:srgbClr val="595959"/>
                </a:solidFill>
              </a:rPr>
              <a:t>발생률</a:t>
            </a:r>
            <a:r>
              <a:rPr lang="en-US" altLang="ko-KR" sz="1600" dirty="0" smtClean="0">
                <a:solidFill>
                  <a:srgbClr val="595959"/>
                </a:solidFill>
              </a:rPr>
              <a:t>,CCTV </a:t>
            </a:r>
            <a:r>
              <a:rPr lang="ko-KR" altLang="en-US" sz="1600" dirty="0">
                <a:solidFill>
                  <a:srgbClr val="595959"/>
                </a:solidFill>
              </a:rPr>
              <a:t>개수와 범죄 </a:t>
            </a:r>
            <a:r>
              <a:rPr lang="ko-KR" altLang="en-US" sz="1600" dirty="0" smtClean="0">
                <a:solidFill>
                  <a:srgbClr val="595959"/>
                </a:solidFill>
              </a:rPr>
              <a:t>발생률의 관계 분석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dirty="0" smtClean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 목적에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맞게 분석하기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필요한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추가 데이터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집의 수를 각각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추출하여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기준으로 병합하여 분석에 필요한 데이터 프레임을 생성했습니다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5376000" y="4284750"/>
            <a:ext cx="648000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7680000" y="4293000"/>
            <a:ext cx="267227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448400" y="1412400"/>
            <a:ext cx="3672000" cy="2376600"/>
            <a:chOff x="696000" y="1260000"/>
            <a:chExt cx="7380000" cy="2376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696000" y="1260000"/>
              <a:ext cx="738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/>
                <a:t>안심이집</a:t>
              </a:r>
              <a:r>
                <a:rPr lang="ko-KR" altLang="en-US" sz="1600" dirty="0"/>
                <a:t> </a:t>
              </a:r>
              <a:r>
                <a:rPr lang="ko-KR" altLang="en-US" sz="1600" dirty="0" smtClean="0"/>
                <a:t>데이터 추가하기</a:t>
              </a:r>
              <a:endParaRPr lang="ko-KR" altLang="en-US" sz="1600" dirty="0"/>
            </a:p>
          </p:txBody>
        </p:sp>
        <p:pic>
          <p:nvPicPr>
            <p:cNvPr id="17" name="그림 16"/>
            <p:cNvPicPr>
              <a:picLocks/>
            </p:cNvPicPr>
            <p:nvPr/>
          </p:nvPicPr>
          <p:blipFill rotWithShape="1">
            <a:blip r:embed="rId4"/>
            <a:srcRect l="1544" t="2260" b="3089"/>
            <a:stretch/>
          </p:blipFill>
          <p:spPr>
            <a:xfrm>
              <a:off x="696000" y="1619999"/>
              <a:ext cx="7380000" cy="201660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4207"/>
          <a:stretch/>
        </p:blipFill>
        <p:spPr>
          <a:xfrm>
            <a:off x="757529" y="1772399"/>
            <a:ext cx="3671999" cy="20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97530" y="2013496"/>
            <a:ext cx="357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검색시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주소가 제대로 나오게 하기 위하여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서울**경찰서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결과값이 나올 수 있도록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코딩하였습니다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for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name in crime['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']: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station_name.append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('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'+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(name)+'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')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성북구의 강도검거율이 너무 낮아서인지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값으로 나와서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결측치를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처리했습니다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 = crime_2.fillna(0)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4574" y="1260000"/>
            <a:ext cx="7452000" cy="4896001"/>
            <a:chOff x="599787" y="1259999"/>
            <a:chExt cx="7518609" cy="48960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381641" y="1259999"/>
              <a:ext cx="2736001" cy="4877047"/>
              <a:chOff x="5517259" y="1445511"/>
              <a:chExt cx="2895926" cy="475238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5517259" y="1445511"/>
                <a:ext cx="2895925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/>
              </p:cNvPicPr>
              <p:nvPr/>
            </p:nvPicPr>
            <p:blipFill rotWithShape="1">
              <a:blip r:embed="rId3"/>
              <a:srcRect b="11482"/>
              <a:stretch/>
            </p:blipFill>
            <p:spPr>
              <a:xfrm>
                <a:off x="5517260" y="1812920"/>
                <a:ext cx="2895925" cy="4384976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599787" y="1260000"/>
              <a:ext cx="2736000" cy="4896000"/>
              <a:chOff x="6523712" y="1093390"/>
              <a:chExt cx="2744881" cy="4903894"/>
            </a:xfrm>
          </p:grpSpPr>
          <p:pic>
            <p:nvPicPr>
              <p:cNvPr id="14" name="그림 1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712" y="1461284"/>
                <a:ext cx="2744881" cy="4536000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532593" y="1093390"/>
                <a:ext cx="2736000" cy="36789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174396" y="1260000"/>
              <a:ext cx="1944000" cy="4860000"/>
              <a:chOff x="6174396" y="1260000"/>
              <a:chExt cx="1944000" cy="4860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174396" y="1260000"/>
                <a:ext cx="1944000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결측치</a:t>
                </a:r>
                <a:r>
                  <a:rPr lang="ko-KR" altLang="en-US" dirty="0" smtClean="0"/>
                  <a:t> 처리</a:t>
                </a:r>
                <a:endParaRPr lang="ko-KR" altLang="en-US" dirty="0"/>
              </a:p>
            </p:txBody>
          </p:sp>
          <p:pic>
            <p:nvPicPr>
              <p:cNvPr id="2" name="그림 1"/>
              <p:cNvPicPr>
                <a:picLocks/>
              </p:cNvPicPr>
              <p:nvPr/>
            </p:nvPicPr>
            <p:blipFill rotWithShape="1">
              <a:blip r:embed="rId5"/>
              <a:srcRect b="2758"/>
              <a:stretch/>
            </p:blipFill>
            <p:spPr>
              <a:xfrm>
                <a:off x="6174396" y="1620000"/>
                <a:ext cx="1944000" cy="4500000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 flipH="1">
            <a:off x="6117639" y="3530533"/>
            <a:ext cx="1934147" cy="258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99756" y="5148000"/>
            <a:ext cx="54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제일 높지만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비해 범죄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발생건수가 낮습니다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가장 낮은 곳은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중구이지만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발생수가 가장 낮은 곳은 성북구입니다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311999" y="5148000"/>
            <a:ext cx="54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강남구는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많고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강동구는 안심이 집 수가 평균 정도이며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다른 구에 비해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금천구는 안심이 집 수가 젤 적지만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수는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0000" y="1260000"/>
            <a:ext cx="5040000" cy="3600000"/>
            <a:chOff x="6325184" y="1260000"/>
            <a:chExt cx="5040000" cy="36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184" y="1260000"/>
              <a:ext cx="5040000" cy="3600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flipH="1">
              <a:off x="78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6805426" y="157529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80000" y="1260000"/>
            <a:ext cx="5040000" cy="3600000"/>
            <a:chOff x="840000" y="1260000"/>
            <a:chExt cx="5040000" cy="360000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00" y="1260000"/>
              <a:ext cx="5040000" cy="36000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flipH="1">
              <a:off x="3984000" y="1557000"/>
              <a:ext cx="384000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51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CCTV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증가와 함께 범죄 발생 건수들 간에 직접적인 연관성은 크지 않습니다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사이의 약한 양의 상관관계를 볼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총 인구수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증가할수록 범죄 발생 건수들도 증가하는 경향을 보입니다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상관계수가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범죄 발생 건수들 간에 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관련성을 나타내지는 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살인검거율간의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상관계수가 상대적으로 높은 것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인구가 많은 지역일수록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상대적으로 높을 수 있다는 경향을 보여줍니다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2660</Words>
  <Application>Microsoft Office PowerPoint</Application>
  <PresentationFormat>와이드스크린</PresentationFormat>
  <Paragraphs>359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KoPubWorld돋움체 Light</vt:lpstr>
      <vt:lpstr>맑은 고딕</vt:lpstr>
      <vt:lpstr>Arial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my</cp:lastModifiedBy>
  <cp:revision>253</cp:revision>
  <dcterms:created xsi:type="dcterms:W3CDTF">2020-01-03T14:16:53Z</dcterms:created>
  <dcterms:modified xsi:type="dcterms:W3CDTF">2023-08-01T04:22:13Z</dcterms:modified>
</cp:coreProperties>
</file>